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7" r:id="rId6"/>
    <p:sldId id="258" r:id="rId7"/>
    <p:sldId id="290" r:id="rId8"/>
    <p:sldId id="264" r:id="rId9"/>
    <p:sldId id="291" r:id="rId10"/>
    <p:sldId id="268" r:id="rId11"/>
    <p:sldId id="293" r:id="rId12"/>
    <p:sldId id="294" r:id="rId13"/>
    <p:sldId id="286" r:id="rId14"/>
    <p:sldId id="295" r:id="rId15"/>
    <p:sldId id="296" r:id="rId16"/>
    <p:sldId id="262" r:id="rId17"/>
    <p:sldId id="298" r:id="rId18"/>
    <p:sldId id="292" r:id="rId19"/>
    <p:sldId id="297" r:id="rId20"/>
    <p:sldId id="279" r:id="rId21"/>
    <p:sldId id="299" r:id="rId22"/>
    <p:sldId id="300" r:id="rId23"/>
    <p:sldId id="301" r:id="rId24"/>
    <p:sldId id="260" r:id="rId25"/>
    <p:sldId id="302"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9C636-DBA7-41A8-9650-CC4F9C045227}" v="13" dt="2024-04-15T04:47:04.17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3204" autoAdjust="0"/>
  </p:normalViewPr>
  <p:slideViewPr>
    <p:cSldViewPr snapToGrid="0">
      <p:cViewPr>
        <p:scale>
          <a:sx n="69" d="100"/>
          <a:sy n="69" d="100"/>
        </p:scale>
        <p:origin x="524" y="22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Chaitanya Kumar" userId="c3507dc8-044a-4595-bcdc-a54ca363d059" providerId="ADAL" clId="{BDE9C636-DBA7-41A8-9650-CC4F9C045227}"/>
    <pc:docChg chg="undo custSel addSld modSld sldOrd">
      <pc:chgData name="Sai Chaitanya Kumar" userId="c3507dc8-044a-4595-bcdc-a54ca363d059" providerId="ADAL" clId="{BDE9C636-DBA7-41A8-9650-CC4F9C045227}" dt="2024-04-15T04:47:35.968" v="2712" actId="33524"/>
      <pc:docMkLst>
        <pc:docMk/>
      </pc:docMkLst>
      <pc:sldChg chg="modSp mod">
        <pc:chgData name="Sai Chaitanya Kumar" userId="c3507dc8-044a-4595-bcdc-a54ca363d059" providerId="ADAL" clId="{BDE9C636-DBA7-41A8-9650-CC4F9C045227}" dt="2024-04-15T04:47:04.174" v="2711"/>
        <pc:sldMkLst>
          <pc:docMk/>
          <pc:sldMk cId="707789176" sldId="258"/>
        </pc:sldMkLst>
        <pc:spChg chg="mod">
          <ac:chgData name="Sai Chaitanya Kumar" userId="c3507dc8-044a-4595-bcdc-a54ca363d059" providerId="ADAL" clId="{BDE9C636-DBA7-41A8-9650-CC4F9C045227}" dt="2024-04-15T04:47:04.174" v="2711"/>
          <ac:spMkLst>
            <pc:docMk/>
            <pc:sldMk cId="707789176" sldId="258"/>
            <ac:spMk id="2" creationId="{A29DE7F2-E890-4744-88DD-A75F5E300513}"/>
          </ac:spMkLst>
        </pc:spChg>
      </pc:sldChg>
      <pc:sldChg chg="addSp delSp modSp mod">
        <pc:chgData name="Sai Chaitanya Kumar" userId="c3507dc8-044a-4595-bcdc-a54ca363d059" providerId="ADAL" clId="{BDE9C636-DBA7-41A8-9650-CC4F9C045227}" dt="2024-04-15T04:40:56.591" v="2520" actId="113"/>
        <pc:sldMkLst>
          <pc:docMk/>
          <pc:sldMk cId="566997565" sldId="260"/>
        </pc:sldMkLst>
        <pc:spChg chg="add">
          <ac:chgData name="Sai Chaitanya Kumar" userId="c3507dc8-044a-4595-bcdc-a54ca363d059" providerId="ADAL" clId="{BDE9C636-DBA7-41A8-9650-CC4F9C045227}" dt="2024-04-15T04:39:36.302" v="2498"/>
          <ac:spMkLst>
            <pc:docMk/>
            <pc:sldMk cId="566997565" sldId="260"/>
            <ac:spMk id="3" creationId="{958F9E9C-E200-D32F-5CD3-4B3C5ADDAAB3}"/>
          </ac:spMkLst>
        </pc:spChg>
        <pc:spChg chg="add mod">
          <ac:chgData name="Sai Chaitanya Kumar" userId="c3507dc8-044a-4595-bcdc-a54ca363d059" providerId="ADAL" clId="{BDE9C636-DBA7-41A8-9650-CC4F9C045227}" dt="2024-04-15T04:40:56.591" v="2520" actId="113"/>
          <ac:spMkLst>
            <pc:docMk/>
            <pc:sldMk cId="566997565" sldId="260"/>
            <ac:spMk id="5" creationId="{8DFA1A0A-28AC-3BB5-45EC-FA2E2B792DA8}"/>
          </ac:spMkLst>
        </pc:spChg>
        <pc:spChg chg="mod">
          <ac:chgData name="Sai Chaitanya Kumar" userId="c3507dc8-044a-4595-bcdc-a54ca363d059" providerId="ADAL" clId="{BDE9C636-DBA7-41A8-9650-CC4F9C045227}" dt="2024-04-15T04:39:42.916" v="2508" actId="20577"/>
          <ac:spMkLst>
            <pc:docMk/>
            <pc:sldMk cId="566997565" sldId="260"/>
            <ac:spMk id="11" creationId="{B1B29E87-9C2C-400B-834D-4E4BD6E944D0}"/>
          </ac:spMkLst>
        </pc:spChg>
        <pc:graphicFrameChg chg="del">
          <ac:chgData name="Sai Chaitanya Kumar" userId="c3507dc8-044a-4595-bcdc-a54ca363d059" providerId="ADAL" clId="{BDE9C636-DBA7-41A8-9650-CC4F9C045227}" dt="2024-04-15T04:39:49.019" v="2509" actId="478"/>
          <ac:graphicFrameMkLst>
            <pc:docMk/>
            <pc:sldMk cId="566997565" sldId="260"/>
            <ac:graphicFrameMk id="14" creationId="{597B3320-3330-1F17-5E4B-B24CAB0A4487}"/>
          </ac:graphicFrameMkLst>
        </pc:graphicFrameChg>
      </pc:sldChg>
      <pc:sldChg chg="modSp mod">
        <pc:chgData name="Sai Chaitanya Kumar" userId="c3507dc8-044a-4595-bcdc-a54ca363d059" providerId="ADAL" clId="{BDE9C636-DBA7-41A8-9650-CC4F9C045227}" dt="2024-04-15T04:12:35.290" v="1047" actId="207"/>
        <pc:sldMkLst>
          <pc:docMk/>
          <pc:sldMk cId="1593920805" sldId="262"/>
        </pc:sldMkLst>
        <pc:spChg chg="mod">
          <ac:chgData name="Sai Chaitanya Kumar" userId="c3507dc8-044a-4595-bcdc-a54ca363d059" providerId="ADAL" clId="{BDE9C636-DBA7-41A8-9650-CC4F9C045227}" dt="2024-04-15T04:12:35.290" v="1047" actId="207"/>
          <ac:spMkLst>
            <pc:docMk/>
            <pc:sldMk cId="1593920805" sldId="262"/>
            <ac:spMk id="2" creationId="{75031FE9-9059-4FE8-B4AC-9771F23A1B89}"/>
          </ac:spMkLst>
        </pc:spChg>
        <pc:spChg chg="mod">
          <ac:chgData name="Sai Chaitanya Kumar" userId="c3507dc8-044a-4595-bcdc-a54ca363d059" providerId="ADAL" clId="{BDE9C636-DBA7-41A8-9650-CC4F9C045227}" dt="2024-04-15T04:12:27.420" v="1046" actId="33524"/>
          <ac:spMkLst>
            <pc:docMk/>
            <pc:sldMk cId="1593920805" sldId="262"/>
            <ac:spMk id="8" creationId="{87441910-6501-5C60-C05A-BAFF34C25798}"/>
          </ac:spMkLst>
        </pc:spChg>
      </pc:sldChg>
      <pc:sldChg chg="addSp delSp modSp mod">
        <pc:chgData name="Sai Chaitanya Kumar" userId="c3507dc8-044a-4595-bcdc-a54ca363d059" providerId="ADAL" clId="{BDE9C636-DBA7-41A8-9650-CC4F9C045227}" dt="2024-04-15T03:59:15.417" v="534" actId="14100"/>
        <pc:sldMkLst>
          <pc:docMk/>
          <pc:sldMk cId="4151694508" sldId="268"/>
        </pc:sldMkLst>
        <pc:spChg chg="mod">
          <ac:chgData name="Sai Chaitanya Kumar" userId="c3507dc8-044a-4595-bcdc-a54ca363d059" providerId="ADAL" clId="{BDE9C636-DBA7-41A8-9650-CC4F9C045227}" dt="2024-04-15T03:59:15.417" v="534" actId="14100"/>
          <ac:spMkLst>
            <pc:docMk/>
            <pc:sldMk cId="4151694508" sldId="268"/>
            <ac:spMk id="4" creationId="{FAD2AE59-5630-4D5C-83A9-4CDEF4D7DCFB}"/>
          </ac:spMkLst>
        </pc:spChg>
        <pc:spChg chg="del">
          <ac:chgData name="Sai Chaitanya Kumar" userId="c3507dc8-044a-4595-bcdc-a54ca363d059" providerId="ADAL" clId="{BDE9C636-DBA7-41A8-9650-CC4F9C045227}" dt="2024-04-15T03:24:06.302" v="242" actId="478"/>
          <ac:spMkLst>
            <pc:docMk/>
            <pc:sldMk cId="4151694508" sldId="268"/>
            <ac:spMk id="6" creationId="{5A6B31B0-7B84-475D-961F-09C0191F91A2}"/>
          </ac:spMkLst>
        </pc:spChg>
        <pc:spChg chg="mod">
          <ac:chgData name="Sai Chaitanya Kumar" userId="c3507dc8-044a-4595-bcdc-a54ca363d059" providerId="ADAL" clId="{BDE9C636-DBA7-41A8-9650-CC4F9C045227}" dt="2024-04-15T03:57:53.863" v="459" actId="14100"/>
          <ac:spMkLst>
            <pc:docMk/>
            <pc:sldMk cId="4151694508" sldId="268"/>
            <ac:spMk id="8" creationId="{813F3455-E568-40C9-9F4D-8C89F4CD95F8}"/>
          </ac:spMkLst>
        </pc:spChg>
        <pc:spChg chg="add del mod">
          <ac:chgData name="Sai Chaitanya Kumar" userId="c3507dc8-044a-4595-bcdc-a54ca363d059" providerId="ADAL" clId="{BDE9C636-DBA7-41A8-9650-CC4F9C045227}" dt="2024-04-15T03:24:07.906" v="243" actId="478"/>
          <ac:spMkLst>
            <pc:docMk/>
            <pc:sldMk cId="4151694508" sldId="268"/>
            <ac:spMk id="9" creationId="{034F3191-CDF6-1C58-4ADC-D3E9388BE636}"/>
          </ac:spMkLst>
        </pc:spChg>
        <pc:picChg chg="add del mod">
          <ac:chgData name="Sai Chaitanya Kumar" userId="c3507dc8-044a-4595-bcdc-a54ca363d059" providerId="ADAL" clId="{BDE9C636-DBA7-41A8-9650-CC4F9C045227}" dt="2024-04-15T03:24:02.523" v="241" actId="478"/>
          <ac:picMkLst>
            <pc:docMk/>
            <pc:sldMk cId="4151694508" sldId="268"/>
            <ac:picMk id="3" creationId="{FCF83FB9-0AC1-0CA2-7254-CB1001AADD5E}"/>
          </ac:picMkLst>
        </pc:picChg>
        <pc:picChg chg="add mod">
          <ac:chgData name="Sai Chaitanya Kumar" userId="c3507dc8-044a-4595-bcdc-a54ca363d059" providerId="ADAL" clId="{BDE9C636-DBA7-41A8-9650-CC4F9C045227}" dt="2024-04-15T03:24:15.443" v="246" actId="14100"/>
          <ac:picMkLst>
            <pc:docMk/>
            <pc:sldMk cId="4151694508" sldId="268"/>
            <ac:picMk id="11" creationId="{64E8BEDB-B698-5A54-29A3-EC187E29B65B}"/>
          </ac:picMkLst>
        </pc:picChg>
      </pc:sldChg>
      <pc:sldChg chg="addSp modSp mod">
        <pc:chgData name="Sai Chaitanya Kumar" userId="c3507dc8-044a-4595-bcdc-a54ca363d059" providerId="ADAL" clId="{BDE9C636-DBA7-41A8-9650-CC4F9C045227}" dt="2024-04-15T04:46:03.767" v="2707" actId="1076"/>
        <pc:sldMkLst>
          <pc:docMk/>
          <pc:sldMk cId="2436493926" sldId="276"/>
        </pc:sldMkLst>
        <pc:spChg chg="mod">
          <ac:chgData name="Sai Chaitanya Kumar" userId="c3507dc8-044a-4595-bcdc-a54ca363d059" providerId="ADAL" clId="{BDE9C636-DBA7-41A8-9650-CC4F9C045227}" dt="2024-04-15T04:45:58.577" v="2706" actId="1076"/>
          <ac:spMkLst>
            <pc:docMk/>
            <pc:sldMk cId="2436493926" sldId="276"/>
            <ac:spMk id="2" creationId="{BCCAEE93-8585-46D4-A7EC-F184E317CB2E}"/>
          </ac:spMkLst>
        </pc:spChg>
        <pc:spChg chg="mod">
          <ac:chgData name="Sai Chaitanya Kumar" userId="c3507dc8-044a-4595-bcdc-a54ca363d059" providerId="ADAL" clId="{BDE9C636-DBA7-41A8-9650-CC4F9C045227}" dt="2024-04-15T04:44:27.310" v="2687" actId="1076"/>
          <ac:spMkLst>
            <pc:docMk/>
            <pc:sldMk cId="2436493926" sldId="276"/>
            <ac:spMk id="3" creationId="{24AFFC60-19C3-4901-93F7-7AAF4C09F8C6}"/>
          </ac:spMkLst>
        </pc:spChg>
        <pc:spChg chg="add mod">
          <ac:chgData name="Sai Chaitanya Kumar" userId="c3507dc8-044a-4595-bcdc-a54ca363d059" providerId="ADAL" clId="{BDE9C636-DBA7-41A8-9650-CC4F9C045227}" dt="2024-04-15T04:45:54.696" v="2705" actId="1076"/>
          <ac:spMkLst>
            <pc:docMk/>
            <pc:sldMk cId="2436493926" sldId="276"/>
            <ac:spMk id="5" creationId="{E7E198FC-1F39-C665-69DA-FB5751D95F75}"/>
          </ac:spMkLst>
        </pc:spChg>
        <pc:spChg chg="add mod">
          <ac:chgData name="Sai Chaitanya Kumar" userId="c3507dc8-044a-4595-bcdc-a54ca363d059" providerId="ADAL" clId="{BDE9C636-DBA7-41A8-9650-CC4F9C045227}" dt="2024-04-15T04:46:03.767" v="2707" actId="1076"/>
          <ac:spMkLst>
            <pc:docMk/>
            <pc:sldMk cId="2436493926" sldId="276"/>
            <ac:spMk id="7" creationId="{7AC88073-6F96-3197-D609-F9DF7BCF518D}"/>
          </ac:spMkLst>
        </pc:spChg>
      </pc:sldChg>
      <pc:sldChg chg="modSp mod">
        <pc:chgData name="Sai Chaitanya Kumar" userId="c3507dc8-044a-4595-bcdc-a54ca363d059" providerId="ADAL" clId="{BDE9C636-DBA7-41A8-9650-CC4F9C045227}" dt="2024-04-15T04:46:34.668" v="2709" actId="2711"/>
        <pc:sldMkLst>
          <pc:docMk/>
          <pc:sldMk cId="2243494996" sldId="277"/>
        </pc:sldMkLst>
        <pc:spChg chg="mod">
          <ac:chgData name="Sai Chaitanya Kumar" userId="c3507dc8-044a-4595-bcdc-a54ca363d059" providerId="ADAL" clId="{BDE9C636-DBA7-41A8-9650-CC4F9C045227}" dt="2024-04-15T04:46:20.562" v="2708" actId="14100"/>
          <ac:spMkLst>
            <pc:docMk/>
            <pc:sldMk cId="2243494996" sldId="277"/>
            <ac:spMk id="2" creationId="{6719F29B-F233-48AF-8261-F33A4E079E3E}"/>
          </ac:spMkLst>
        </pc:spChg>
        <pc:spChg chg="mod">
          <ac:chgData name="Sai Chaitanya Kumar" userId="c3507dc8-044a-4595-bcdc-a54ca363d059" providerId="ADAL" clId="{BDE9C636-DBA7-41A8-9650-CC4F9C045227}" dt="2024-04-15T04:46:34.668" v="2709" actId="2711"/>
          <ac:spMkLst>
            <pc:docMk/>
            <pc:sldMk cId="2243494996" sldId="277"/>
            <ac:spMk id="3" creationId="{35E3EA69-4E0E-41BD-8095-A124225A2647}"/>
          </ac:spMkLst>
        </pc:spChg>
      </pc:sldChg>
      <pc:sldChg chg="addSp delSp modSp mod">
        <pc:chgData name="Sai Chaitanya Kumar" userId="c3507dc8-044a-4595-bcdc-a54ca363d059" providerId="ADAL" clId="{BDE9C636-DBA7-41A8-9650-CC4F9C045227}" dt="2024-04-15T04:32:50.737" v="2237" actId="14100"/>
        <pc:sldMkLst>
          <pc:docMk/>
          <pc:sldMk cId="4252466045" sldId="279"/>
        </pc:sldMkLst>
        <pc:spChg chg="add del mod">
          <ac:chgData name="Sai Chaitanya Kumar" userId="c3507dc8-044a-4595-bcdc-a54ca363d059" providerId="ADAL" clId="{BDE9C636-DBA7-41A8-9650-CC4F9C045227}" dt="2024-04-15T04:31:15.319" v="2044" actId="478"/>
          <ac:spMkLst>
            <pc:docMk/>
            <pc:sldMk cId="4252466045" sldId="279"/>
            <ac:spMk id="3" creationId="{97D03000-A13A-ABF7-24DA-9EDB46945296}"/>
          </ac:spMkLst>
        </pc:spChg>
        <pc:spChg chg="del mod">
          <ac:chgData name="Sai Chaitanya Kumar" userId="c3507dc8-044a-4595-bcdc-a54ca363d059" providerId="ADAL" clId="{BDE9C636-DBA7-41A8-9650-CC4F9C045227}" dt="2024-04-15T04:31:13.982" v="2043" actId="478"/>
          <ac:spMkLst>
            <pc:docMk/>
            <pc:sldMk cId="4252466045" sldId="279"/>
            <ac:spMk id="7" creationId="{3FF2D739-E475-54F8-C832-F04A983D0F24}"/>
          </ac:spMkLst>
        </pc:spChg>
        <pc:spChg chg="mod">
          <ac:chgData name="Sai Chaitanya Kumar" userId="c3507dc8-044a-4595-bcdc-a54ca363d059" providerId="ADAL" clId="{BDE9C636-DBA7-41A8-9650-CC4F9C045227}" dt="2024-04-15T04:32:50.737" v="2237" actId="14100"/>
          <ac:spMkLst>
            <pc:docMk/>
            <pc:sldMk cId="4252466045" sldId="279"/>
            <ac:spMk id="8" creationId="{8E323639-65E1-FDBD-1BE3-374BB39C1971}"/>
          </ac:spMkLst>
        </pc:spChg>
        <pc:spChg chg="mod">
          <ac:chgData name="Sai Chaitanya Kumar" userId="c3507dc8-044a-4595-bcdc-a54ca363d059" providerId="ADAL" clId="{BDE9C636-DBA7-41A8-9650-CC4F9C045227}" dt="2024-04-15T04:30:51.102" v="2024" actId="207"/>
          <ac:spMkLst>
            <pc:docMk/>
            <pc:sldMk cId="4252466045" sldId="279"/>
            <ac:spMk id="23" creationId="{5FB75C3E-5885-49DD-8190-BB1E8C511A7E}"/>
          </ac:spMkLst>
        </pc:spChg>
      </pc:sldChg>
      <pc:sldChg chg="addSp delSp modSp mod">
        <pc:chgData name="Sai Chaitanya Kumar" userId="c3507dc8-044a-4595-bcdc-a54ca363d059" providerId="ADAL" clId="{BDE9C636-DBA7-41A8-9650-CC4F9C045227}" dt="2024-04-15T04:47:35.968" v="2712" actId="33524"/>
        <pc:sldMkLst>
          <pc:docMk/>
          <pc:sldMk cId="1418789964" sldId="286"/>
        </pc:sldMkLst>
        <pc:spChg chg="mod">
          <ac:chgData name="Sai Chaitanya Kumar" userId="c3507dc8-044a-4595-bcdc-a54ca363d059" providerId="ADAL" clId="{BDE9C636-DBA7-41A8-9650-CC4F9C045227}" dt="2024-04-15T04:05:46.105" v="605" actId="1076"/>
          <ac:spMkLst>
            <pc:docMk/>
            <pc:sldMk cId="1418789964" sldId="286"/>
            <ac:spMk id="2" creationId="{67708C79-A4AC-4B5D-92DF-600737E4D11A}"/>
          </ac:spMkLst>
        </pc:spChg>
        <pc:spChg chg="add del mod">
          <ac:chgData name="Sai Chaitanya Kumar" userId="c3507dc8-044a-4595-bcdc-a54ca363d059" providerId="ADAL" clId="{BDE9C636-DBA7-41A8-9650-CC4F9C045227}" dt="2024-04-15T04:04:49.502" v="590" actId="478"/>
          <ac:spMkLst>
            <pc:docMk/>
            <pc:sldMk cId="1418789964" sldId="286"/>
            <ac:spMk id="4" creationId="{4055AE7E-2FB6-E429-088C-85CC96CE2157}"/>
          </ac:spMkLst>
        </pc:spChg>
        <pc:spChg chg="mod">
          <ac:chgData name="Sai Chaitanya Kumar" userId="c3507dc8-044a-4595-bcdc-a54ca363d059" providerId="ADAL" clId="{BDE9C636-DBA7-41A8-9650-CC4F9C045227}" dt="2024-04-15T04:47:35.968" v="2712" actId="33524"/>
          <ac:spMkLst>
            <pc:docMk/>
            <pc:sldMk cId="1418789964" sldId="286"/>
            <ac:spMk id="7" creationId="{02492136-277B-808E-9D1B-0527359207DB}"/>
          </ac:spMkLst>
        </pc:spChg>
        <pc:spChg chg="del">
          <ac:chgData name="Sai Chaitanya Kumar" userId="c3507dc8-044a-4595-bcdc-a54ca363d059" providerId="ADAL" clId="{BDE9C636-DBA7-41A8-9650-CC4F9C045227}" dt="2024-04-15T04:04:44.199" v="589" actId="478"/>
          <ac:spMkLst>
            <pc:docMk/>
            <pc:sldMk cId="1418789964" sldId="286"/>
            <ac:spMk id="12" creationId="{D3251268-42B4-3B45-A59B-740E2DB97A00}"/>
          </ac:spMkLst>
        </pc:spChg>
        <pc:picChg chg="add mod">
          <ac:chgData name="Sai Chaitanya Kumar" userId="c3507dc8-044a-4595-bcdc-a54ca363d059" providerId="ADAL" clId="{BDE9C636-DBA7-41A8-9650-CC4F9C045227}" dt="2024-04-15T04:05:50.955" v="611" actId="1035"/>
          <ac:picMkLst>
            <pc:docMk/>
            <pc:sldMk cId="1418789964" sldId="286"/>
            <ac:picMk id="6" creationId="{9119634C-4632-D3ED-3AFA-6A990F936214}"/>
          </ac:picMkLst>
        </pc:picChg>
      </pc:sldChg>
      <pc:sldChg chg="addSp delSp modSp mod modClrScheme chgLayout">
        <pc:chgData name="Sai Chaitanya Kumar" userId="c3507dc8-044a-4595-bcdc-a54ca363d059" providerId="ADAL" clId="{BDE9C636-DBA7-41A8-9650-CC4F9C045227}" dt="2024-04-15T03:23:09.385" v="235" actId="1076"/>
        <pc:sldMkLst>
          <pc:docMk/>
          <pc:sldMk cId="3003251909" sldId="291"/>
        </pc:sldMkLst>
        <pc:spChg chg="mod">
          <ac:chgData name="Sai Chaitanya Kumar" userId="c3507dc8-044a-4595-bcdc-a54ca363d059" providerId="ADAL" clId="{BDE9C636-DBA7-41A8-9650-CC4F9C045227}" dt="2024-04-15T03:22:06.983" v="128" actId="1076"/>
          <ac:spMkLst>
            <pc:docMk/>
            <pc:sldMk cId="3003251909" sldId="291"/>
            <ac:spMk id="2" creationId="{216815C6-3AD0-46E6-A74A-1967BD91AF50}"/>
          </ac:spMkLst>
        </pc:spChg>
        <pc:spChg chg="del">
          <ac:chgData name="Sai Chaitanya Kumar" userId="c3507dc8-044a-4595-bcdc-a54ca363d059" providerId="ADAL" clId="{BDE9C636-DBA7-41A8-9650-CC4F9C045227}" dt="2024-04-15T03:21:27.424" v="121" actId="478"/>
          <ac:spMkLst>
            <pc:docMk/>
            <pc:sldMk cId="3003251909" sldId="291"/>
            <ac:spMk id="3" creationId="{1901B20D-4C28-4DA3-ABBD-718C22A5E58B}"/>
          </ac:spMkLst>
        </pc:spChg>
        <pc:spChg chg="mod">
          <ac:chgData name="Sai Chaitanya Kumar" userId="c3507dc8-044a-4595-bcdc-a54ca363d059" providerId="ADAL" clId="{BDE9C636-DBA7-41A8-9650-CC4F9C045227}" dt="2024-04-15T03:21:48.918" v="125" actId="26606"/>
          <ac:spMkLst>
            <pc:docMk/>
            <pc:sldMk cId="3003251909" sldId="291"/>
            <ac:spMk id="4" creationId="{58D8D8EF-09F7-2BAC-3EC4-6E8F40515A5D}"/>
          </ac:spMkLst>
        </pc:spChg>
        <pc:spChg chg="add del mod">
          <ac:chgData name="Sai Chaitanya Kumar" userId="c3507dc8-044a-4595-bcdc-a54ca363d059" providerId="ADAL" clId="{BDE9C636-DBA7-41A8-9650-CC4F9C045227}" dt="2024-04-15T03:21:29.118" v="122" actId="478"/>
          <ac:spMkLst>
            <pc:docMk/>
            <pc:sldMk cId="3003251909" sldId="291"/>
            <ac:spMk id="6" creationId="{122F8124-0059-E435-6BBC-625228D6BAF6}"/>
          </ac:spMkLst>
        </pc:spChg>
        <pc:spChg chg="add mod">
          <ac:chgData name="Sai Chaitanya Kumar" userId="c3507dc8-044a-4595-bcdc-a54ca363d059" providerId="ADAL" clId="{BDE9C636-DBA7-41A8-9650-CC4F9C045227}" dt="2024-04-15T03:23:04.498" v="233" actId="1076"/>
          <ac:spMkLst>
            <pc:docMk/>
            <pc:sldMk cId="3003251909" sldId="291"/>
            <ac:spMk id="13" creationId="{94FD4634-011E-17B5-63C5-56104693327F}"/>
          </ac:spMkLst>
        </pc:spChg>
        <pc:picChg chg="add mod">
          <ac:chgData name="Sai Chaitanya Kumar" userId="c3507dc8-044a-4595-bcdc-a54ca363d059" providerId="ADAL" clId="{BDE9C636-DBA7-41A8-9650-CC4F9C045227}" dt="2024-04-15T03:23:09.385" v="235" actId="1076"/>
          <ac:picMkLst>
            <pc:docMk/>
            <pc:sldMk cId="3003251909" sldId="291"/>
            <ac:picMk id="8" creationId="{8ABAF080-57A4-BBC8-B9BF-97B9F13FB2CC}"/>
          </ac:picMkLst>
        </pc:picChg>
      </pc:sldChg>
      <pc:sldChg chg="addSp delSp modSp mod">
        <pc:chgData name="Sai Chaitanya Kumar" userId="c3507dc8-044a-4595-bcdc-a54ca363d059" providerId="ADAL" clId="{BDE9C636-DBA7-41A8-9650-CC4F9C045227}" dt="2024-04-15T04:17:58.763" v="1600" actId="1076"/>
        <pc:sldMkLst>
          <pc:docMk/>
          <pc:sldMk cId="2390678392" sldId="292"/>
        </pc:sldMkLst>
        <pc:spChg chg="mod">
          <ac:chgData name="Sai Chaitanya Kumar" userId="c3507dc8-044a-4595-bcdc-a54ca363d059" providerId="ADAL" clId="{BDE9C636-DBA7-41A8-9650-CC4F9C045227}" dt="2024-04-15T04:17:58.763" v="1600" actId="1076"/>
          <ac:spMkLst>
            <pc:docMk/>
            <pc:sldMk cId="2390678392" sldId="292"/>
            <ac:spMk id="2" creationId="{CC80C883-7528-F9C5-D6FA-15EC059A3021}"/>
          </ac:spMkLst>
        </pc:spChg>
        <pc:spChg chg="add del mod">
          <ac:chgData name="Sai Chaitanya Kumar" userId="c3507dc8-044a-4595-bcdc-a54ca363d059" providerId="ADAL" clId="{BDE9C636-DBA7-41A8-9650-CC4F9C045227}" dt="2024-04-15T04:13:37.049" v="1050" actId="478"/>
          <ac:spMkLst>
            <pc:docMk/>
            <pc:sldMk cId="2390678392" sldId="292"/>
            <ac:spMk id="5" creationId="{F2D9C3AC-2C0D-3EC2-AD4E-34553831B802}"/>
          </ac:spMkLst>
        </pc:spChg>
        <pc:spChg chg="mod">
          <ac:chgData name="Sai Chaitanya Kumar" userId="c3507dc8-044a-4595-bcdc-a54ca363d059" providerId="ADAL" clId="{BDE9C636-DBA7-41A8-9650-CC4F9C045227}" dt="2024-04-15T04:17:33.730" v="1597" actId="20577"/>
          <ac:spMkLst>
            <pc:docMk/>
            <pc:sldMk cId="2390678392" sldId="292"/>
            <ac:spMk id="6" creationId="{3A7E69BA-FC91-08A5-671F-B53E6E989C6F}"/>
          </ac:spMkLst>
        </pc:spChg>
        <pc:graphicFrameChg chg="del modGraphic">
          <ac:chgData name="Sai Chaitanya Kumar" userId="c3507dc8-044a-4595-bcdc-a54ca363d059" providerId="ADAL" clId="{BDE9C636-DBA7-41A8-9650-CC4F9C045227}" dt="2024-04-15T04:13:34.523" v="1049" actId="478"/>
          <ac:graphicFrameMkLst>
            <pc:docMk/>
            <pc:sldMk cId="2390678392" sldId="292"/>
            <ac:graphicFrameMk id="8" creationId="{24EE9911-8AC9-5BE2-4456-0175FD28D083}"/>
          </ac:graphicFrameMkLst>
        </pc:graphicFrameChg>
        <pc:picChg chg="add mod">
          <ac:chgData name="Sai Chaitanya Kumar" userId="c3507dc8-044a-4595-bcdc-a54ca363d059" providerId="ADAL" clId="{BDE9C636-DBA7-41A8-9650-CC4F9C045227}" dt="2024-04-15T04:14:13.504" v="1059" actId="1076"/>
          <ac:picMkLst>
            <pc:docMk/>
            <pc:sldMk cId="2390678392" sldId="292"/>
            <ac:picMk id="9" creationId="{9B257988-4876-3233-468F-E56B2DFF60A3}"/>
          </ac:picMkLst>
        </pc:picChg>
      </pc:sldChg>
      <pc:sldChg chg="addSp delSp modSp add mod ord">
        <pc:chgData name="Sai Chaitanya Kumar" userId="c3507dc8-044a-4595-bcdc-a54ca363d059" providerId="ADAL" clId="{BDE9C636-DBA7-41A8-9650-CC4F9C045227}" dt="2024-04-15T04:01:30.555" v="559" actId="113"/>
        <pc:sldMkLst>
          <pc:docMk/>
          <pc:sldMk cId="1943507947" sldId="293"/>
        </pc:sldMkLst>
        <pc:spChg chg="mod">
          <ac:chgData name="Sai Chaitanya Kumar" userId="c3507dc8-044a-4595-bcdc-a54ca363d059" providerId="ADAL" clId="{BDE9C636-DBA7-41A8-9650-CC4F9C045227}" dt="2024-04-15T04:00:48.608" v="553" actId="27636"/>
          <ac:spMkLst>
            <pc:docMk/>
            <pc:sldMk cId="1943507947" sldId="293"/>
            <ac:spMk id="4" creationId="{79FADD46-8754-7FC9-B953-B45C5BB163D2}"/>
          </ac:spMkLst>
        </pc:spChg>
        <pc:spChg chg="mod">
          <ac:chgData name="Sai Chaitanya Kumar" userId="c3507dc8-044a-4595-bcdc-a54ca363d059" providerId="ADAL" clId="{BDE9C636-DBA7-41A8-9650-CC4F9C045227}" dt="2024-04-15T04:01:30.555" v="559" actId="113"/>
          <ac:spMkLst>
            <pc:docMk/>
            <pc:sldMk cId="1943507947" sldId="293"/>
            <ac:spMk id="8" creationId="{AFEB1C48-A131-53DB-3898-934CA9E91EB4}"/>
          </ac:spMkLst>
        </pc:spChg>
        <pc:picChg chg="add mod">
          <ac:chgData name="Sai Chaitanya Kumar" userId="c3507dc8-044a-4595-bcdc-a54ca363d059" providerId="ADAL" clId="{BDE9C636-DBA7-41A8-9650-CC4F9C045227}" dt="2024-04-15T03:59:40.542" v="541" actId="14100"/>
          <ac:picMkLst>
            <pc:docMk/>
            <pc:sldMk cId="1943507947" sldId="293"/>
            <ac:picMk id="3" creationId="{EEEF2D0D-4CAA-12B1-D75C-59C62F61CA8C}"/>
          </ac:picMkLst>
        </pc:picChg>
        <pc:picChg chg="del">
          <ac:chgData name="Sai Chaitanya Kumar" userId="c3507dc8-044a-4595-bcdc-a54ca363d059" providerId="ADAL" clId="{BDE9C636-DBA7-41A8-9650-CC4F9C045227}" dt="2024-04-15T03:59:33.914" v="538" actId="478"/>
          <ac:picMkLst>
            <pc:docMk/>
            <pc:sldMk cId="1943507947" sldId="293"/>
            <ac:picMk id="11" creationId="{2A39C452-25EC-872E-C35A-C5ADF6A6DDF2}"/>
          </ac:picMkLst>
        </pc:picChg>
      </pc:sldChg>
      <pc:sldChg chg="addSp delSp modSp add mod ord">
        <pc:chgData name="Sai Chaitanya Kumar" userId="c3507dc8-044a-4595-bcdc-a54ca363d059" providerId="ADAL" clId="{BDE9C636-DBA7-41A8-9650-CC4F9C045227}" dt="2024-04-15T04:02:56.343" v="576" actId="20577"/>
        <pc:sldMkLst>
          <pc:docMk/>
          <pc:sldMk cId="1180115947" sldId="294"/>
        </pc:sldMkLst>
        <pc:spChg chg="mod">
          <ac:chgData name="Sai Chaitanya Kumar" userId="c3507dc8-044a-4595-bcdc-a54ca363d059" providerId="ADAL" clId="{BDE9C636-DBA7-41A8-9650-CC4F9C045227}" dt="2024-04-15T04:02:06.947" v="566" actId="207"/>
          <ac:spMkLst>
            <pc:docMk/>
            <pc:sldMk cId="1180115947" sldId="294"/>
            <ac:spMk id="4" creationId="{BCF3F0AF-F014-E0EF-6AC2-76AD7CABA4F0}"/>
          </ac:spMkLst>
        </pc:spChg>
        <pc:spChg chg="mod">
          <ac:chgData name="Sai Chaitanya Kumar" userId="c3507dc8-044a-4595-bcdc-a54ca363d059" providerId="ADAL" clId="{BDE9C636-DBA7-41A8-9650-CC4F9C045227}" dt="2024-04-15T04:02:56.343" v="576" actId="20577"/>
          <ac:spMkLst>
            <pc:docMk/>
            <pc:sldMk cId="1180115947" sldId="294"/>
            <ac:spMk id="8" creationId="{6E601ECD-A8F8-BDCD-97D9-5910FBD2A7E3}"/>
          </ac:spMkLst>
        </pc:spChg>
        <pc:picChg chg="del">
          <ac:chgData name="Sai Chaitanya Kumar" userId="c3507dc8-044a-4595-bcdc-a54ca363d059" providerId="ADAL" clId="{BDE9C636-DBA7-41A8-9650-CC4F9C045227}" dt="2024-04-15T04:02:25.495" v="567" actId="478"/>
          <ac:picMkLst>
            <pc:docMk/>
            <pc:sldMk cId="1180115947" sldId="294"/>
            <ac:picMk id="3" creationId="{04C59CDE-888A-CCD4-0360-06F8355A3807}"/>
          </ac:picMkLst>
        </pc:picChg>
        <pc:picChg chg="add mod">
          <ac:chgData name="Sai Chaitanya Kumar" userId="c3507dc8-044a-4595-bcdc-a54ca363d059" providerId="ADAL" clId="{BDE9C636-DBA7-41A8-9650-CC4F9C045227}" dt="2024-04-15T04:02:31.376" v="570" actId="14100"/>
          <ac:picMkLst>
            <pc:docMk/>
            <pc:sldMk cId="1180115947" sldId="294"/>
            <ac:picMk id="5" creationId="{AF1F5312-B116-4FF5-E9DC-70CB1921D53F}"/>
          </ac:picMkLst>
        </pc:picChg>
      </pc:sldChg>
      <pc:sldChg chg="addSp delSp modSp add mod">
        <pc:chgData name="Sai Chaitanya Kumar" userId="c3507dc8-044a-4595-bcdc-a54ca363d059" providerId="ADAL" clId="{BDE9C636-DBA7-41A8-9650-CC4F9C045227}" dt="2024-04-15T04:07:21.297" v="628" actId="113"/>
        <pc:sldMkLst>
          <pc:docMk/>
          <pc:sldMk cId="823922634" sldId="295"/>
        </pc:sldMkLst>
        <pc:spChg chg="mod">
          <ac:chgData name="Sai Chaitanya Kumar" userId="c3507dc8-044a-4595-bcdc-a54ca363d059" providerId="ADAL" clId="{BDE9C636-DBA7-41A8-9650-CC4F9C045227}" dt="2024-04-15T04:06:18.015" v="614" actId="20577"/>
          <ac:spMkLst>
            <pc:docMk/>
            <pc:sldMk cId="823922634" sldId="295"/>
            <ac:spMk id="4" creationId="{E40FB4E8-172D-DDBC-3B67-216E61BE8CEE}"/>
          </ac:spMkLst>
        </pc:spChg>
        <pc:spChg chg="mod">
          <ac:chgData name="Sai Chaitanya Kumar" userId="c3507dc8-044a-4595-bcdc-a54ca363d059" providerId="ADAL" clId="{BDE9C636-DBA7-41A8-9650-CC4F9C045227}" dt="2024-04-15T04:07:21.297" v="628" actId="113"/>
          <ac:spMkLst>
            <pc:docMk/>
            <pc:sldMk cId="823922634" sldId="295"/>
            <ac:spMk id="8" creationId="{2E61A02A-CF8D-AB75-C70B-69EF008732FF}"/>
          </ac:spMkLst>
        </pc:spChg>
        <pc:picChg chg="add mod">
          <ac:chgData name="Sai Chaitanya Kumar" userId="c3507dc8-044a-4595-bcdc-a54ca363d059" providerId="ADAL" clId="{BDE9C636-DBA7-41A8-9650-CC4F9C045227}" dt="2024-04-15T04:06:45.903" v="619" actId="14100"/>
          <ac:picMkLst>
            <pc:docMk/>
            <pc:sldMk cId="823922634" sldId="295"/>
            <ac:picMk id="3" creationId="{F539742A-4B42-AEA0-2F47-944FF6AF55F4}"/>
          </ac:picMkLst>
        </pc:picChg>
        <pc:picChg chg="del">
          <ac:chgData name="Sai Chaitanya Kumar" userId="c3507dc8-044a-4595-bcdc-a54ca363d059" providerId="ADAL" clId="{BDE9C636-DBA7-41A8-9650-CC4F9C045227}" dt="2024-04-15T04:06:35.612" v="615" actId="478"/>
          <ac:picMkLst>
            <pc:docMk/>
            <pc:sldMk cId="823922634" sldId="295"/>
            <ac:picMk id="5" creationId="{4EA1A7FC-D6D1-F185-BDC4-3ED747771D82}"/>
          </ac:picMkLst>
        </pc:picChg>
      </pc:sldChg>
      <pc:sldChg chg="addSp delSp modSp add mod">
        <pc:chgData name="Sai Chaitanya Kumar" userId="c3507dc8-044a-4595-bcdc-a54ca363d059" providerId="ADAL" clId="{BDE9C636-DBA7-41A8-9650-CC4F9C045227}" dt="2024-04-15T04:09:57.700" v="680" actId="1076"/>
        <pc:sldMkLst>
          <pc:docMk/>
          <pc:sldMk cId="2751671053" sldId="296"/>
        </pc:sldMkLst>
        <pc:spChg chg="mod">
          <ac:chgData name="Sai Chaitanya Kumar" userId="c3507dc8-044a-4595-bcdc-a54ca363d059" providerId="ADAL" clId="{BDE9C636-DBA7-41A8-9650-CC4F9C045227}" dt="2024-04-15T04:08:57.450" v="635" actId="20577"/>
          <ac:spMkLst>
            <pc:docMk/>
            <pc:sldMk cId="2751671053" sldId="296"/>
            <ac:spMk id="4" creationId="{2B9A8C0D-7FE7-AB46-CF98-316951B78592}"/>
          </ac:spMkLst>
        </pc:spChg>
        <pc:spChg chg="mod">
          <ac:chgData name="Sai Chaitanya Kumar" userId="c3507dc8-044a-4595-bcdc-a54ca363d059" providerId="ADAL" clId="{BDE9C636-DBA7-41A8-9650-CC4F9C045227}" dt="2024-04-15T04:09:57.700" v="680" actId="1076"/>
          <ac:spMkLst>
            <pc:docMk/>
            <pc:sldMk cId="2751671053" sldId="296"/>
            <ac:spMk id="8" creationId="{C63D026A-A0A9-FA33-0760-71BF83337BBE}"/>
          </ac:spMkLst>
        </pc:spChg>
        <pc:picChg chg="del">
          <ac:chgData name="Sai Chaitanya Kumar" userId="c3507dc8-044a-4595-bcdc-a54ca363d059" providerId="ADAL" clId="{BDE9C636-DBA7-41A8-9650-CC4F9C045227}" dt="2024-04-15T04:09:00.394" v="636" actId="478"/>
          <ac:picMkLst>
            <pc:docMk/>
            <pc:sldMk cId="2751671053" sldId="296"/>
            <ac:picMk id="3" creationId="{C6474DDB-40A9-4E28-3360-C3305A2734C7}"/>
          </ac:picMkLst>
        </pc:picChg>
        <pc:picChg chg="add mod">
          <ac:chgData name="Sai Chaitanya Kumar" userId="c3507dc8-044a-4595-bcdc-a54ca363d059" providerId="ADAL" clId="{BDE9C636-DBA7-41A8-9650-CC4F9C045227}" dt="2024-04-15T04:09:28.779" v="676" actId="1035"/>
          <ac:picMkLst>
            <pc:docMk/>
            <pc:sldMk cId="2751671053" sldId="296"/>
            <ac:picMk id="5" creationId="{DDD61FAA-68B3-3310-D72D-5E33F76B22A4}"/>
          </ac:picMkLst>
        </pc:picChg>
      </pc:sldChg>
      <pc:sldChg chg="addSp delSp modSp add mod">
        <pc:chgData name="Sai Chaitanya Kumar" userId="c3507dc8-044a-4595-bcdc-a54ca363d059" providerId="ADAL" clId="{BDE9C636-DBA7-41A8-9650-CC4F9C045227}" dt="2024-04-15T04:27:26.023" v="1769" actId="33524"/>
        <pc:sldMkLst>
          <pc:docMk/>
          <pc:sldMk cId="229174860" sldId="297"/>
        </pc:sldMkLst>
        <pc:spChg chg="add del mod">
          <ac:chgData name="Sai Chaitanya Kumar" userId="c3507dc8-044a-4595-bcdc-a54ca363d059" providerId="ADAL" clId="{BDE9C636-DBA7-41A8-9650-CC4F9C045227}" dt="2024-04-15T04:19:33.023" v="1603" actId="478"/>
          <ac:spMkLst>
            <pc:docMk/>
            <pc:sldMk cId="229174860" sldId="297"/>
            <ac:spMk id="4" creationId="{C2BB4FCE-E3F0-E464-11F4-9BA55D572F58}"/>
          </ac:spMkLst>
        </pc:spChg>
        <pc:spChg chg="mod">
          <ac:chgData name="Sai Chaitanya Kumar" userId="c3507dc8-044a-4595-bcdc-a54ca363d059" providerId="ADAL" clId="{BDE9C636-DBA7-41A8-9650-CC4F9C045227}" dt="2024-04-15T04:27:22.097" v="1768" actId="313"/>
          <ac:spMkLst>
            <pc:docMk/>
            <pc:sldMk cId="229174860" sldId="297"/>
            <ac:spMk id="11" creationId="{8B1ACE9F-3014-C169-F00D-FF438A0FDD59}"/>
          </ac:spMkLst>
        </pc:spChg>
        <pc:spChg chg="add mod">
          <ac:chgData name="Sai Chaitanya Kumar" userId="c3507dc8-044a-4595-bcdc-a54ca363d059" providerId="ADAL" clId="{BDE9C636-DBA7-41A8-9650-CC4F9C045227}" dt="2024-04-15T04:27:26.023" v="1769" actId="33524"/>
          <ac:spMkLst>
            <pc:docMk/>
            <pc:sldMk cId="229174860" sldId="297"/>
            <ac:spMk id="12" creationId="{43E5C18D-7FF5-24FF-674B-E20B15B4536E}"/>
          </ac:spMkLst>
        </pc:spChg>
        <pc:graphicFrameChg chg="del">
          <ac:chgData name="Sai Chaitanya Kumar" userId="c3507dc8-044a-4595-bcdc-a54ca363d059" providerId="ADAL" clId="{BDE9C636-DBA7-41A8-9650-CC4F9C045227}" dt="2024-04-15T04:19:31.463" v="1602" actId="478"/>
          <ac:graphicFrameMkLst>
            <pc:docMk/>
            <pc:sldMk cId="229174860" sldId="297"/>
            <ac:graphicFrameMk id="14" creationId="{5249068D-76B9-A0AE-62DA-14B5BDB06689}"/>
          </ac:graphicFrameMkLst>
        </pc:graphicFrameChg>
        <pc:picChg chg="add mod">
          <ac:chgData name="Sai Chaitanya Kumar" userId="c3507dc8-044a-4595-bcdc-a54ca363d059" providerId="ADAL" clId="{BDE9C636-DBA7-41A8-9650-CC4F9C045227}" dt="2024-04-15T04:20:22.074" v="1609" actId="1076"/>
          <ac:picMkLst>
            <pc:docMk/>
            <pc:sldMk cId="229174860" sldId="297"/>
            <ac:picMk id="6" creationId="{F60EEA31-2E8C-8A45-F5D3-95FF4510C7B5}"/>
          </ac:picMkLst>
        </pc:picChg>
        <pc:picChg chg="add mod">
          <ac:chgData name="Sai Chaitanya Kumar" userId="c3507dc8-044a-4595-bcdc-a54ca363d059" providerId="ADAL" clId="{BDE9C636-DBA7-41A8-9650-CC4F9C045227}" dt="2024-04-15T04:20:45.081" v="1620" actId="1035"/>
          <ac:picMkLst>
            <pc:docMk/>
            <pc:sldMk cId="229174860" sldId="297"/>
            <ac:picMk id="8" creationId="{44939616-D5A1-A656-3A50-4EFE92CAA893}"/>
          </ac:picMkLst>
        </pc:picChg>
        <pc:picChg chg="add del">
          <ac:chgData name="Sai Chaitanya Kumar" userId="c3507dc8-044a-4595-bcdc-a54ca363d059" providerId="ADAL" clId="{BDE9C636-DBA7-41A8-9650-CC4F9C045227}" dt="2024-04-15T04:20:40.508" v="1613" actId="478"/>
          <ac:picMkLst>
            <pc:docMk/>
            <pc:sldMk cId="229174860" sldId="297"/>
            <ac:picMk id="10" creationId="{21B693D7-99C7-A16D-2F77-07C21FA9858F}"/>
          </ac:picMkLst>
        </pc:picChg>
      </pc:sldChg>
      <pc:sldChg chg="delSp modSp new mod">
        <pc:chgData name="Sai Chaitanya Kumar" userId="c3507dc8-044a-4595-bcdc-a54ca363d059" providerId="ADAL" clId="{BDE9C636-DBA7-41A8-9650-CC4F9C045227}" dt="2024-04-15T04:30:05.756" v="2022" actId="20577"/>
        <pc:sldMkLst>
          <pc:docMk/>
          <pc:sldMk cId="2825751413" sldId="298"/>
        </pc:sldMkLst>
        <pc:spChg chg="del">
          <ac:chgData name="Sai Chaitanya Kumar" userId="c3507dc8-044a-4595-bcdc-a54ca363d059" providerId="ADAL" clId="{BDE9C636-DBA7-41A8-9650-CC4F9C045227}" dt="2024-04-15T04:28:06.035" v="1771" actId="478"/>
          <ac:spMkLst>
            <pc:docMk/>
            <pc:sldMk cId="2825751413" sldId="298"/>
            <ac:spMk id="2" creationId="{F7C79767-4D5E-706D-7010-6798261E2C70}"/>
          </ac:spMkLst>
        </pc:spChg>
        <pc:spChg chg="mod">
          <ac:chgData name="Sai Chaitanya Kumar" userId="c3507dc8-044a-4595-bcdc-a54ca363d059" providerId="ADAL" clId="{BDE9C636-DBA7-41A8-9650-CC4F9C045227}" dt="2024-04-15T04:30:05.756" v="2022" actId="20577"/>
          <ac:spMkLst>
            <pc:docMk/>
            <pc:sldMk cId="2825751413" sldId="298"/>
            <ac:spMk id="3" creationId="{334A66AF-11A9-9BCE-C5DB-29F0211C72DD}"/>
          </ac:spMkLst>
        </pc:spChg>
      </pc:sldChg>
      <pc:sldChg chg="addSp delSp modSp add mod">
        <pc:chgData name="Sai Chaitanya Kumar" userId="c3507dc8-044a-4595-bcdc-a54ca363d059" providerId="ADAL" clId="{BDE9C636-DBA7-41A8-9650-CC4F9C045227}" dt="2024-04-15T04:34:01.262" v="2288" actId="1076"/>
        <pc:sldMkLst>
          <pc:docMk/>
          <pc:sldMk cId="763211246" sldId="299"/>
        </pc:sldMkLst>
        <pc:spChg chg="mod">
          <ac:chgData name="Sai Chaitanya Kumar" userId="c3507dc8-044a-4595-bcdc-a54ca363d059" providerId="ADAL" clId="{BDE9C636-DBA7-41A8-9650-CC4F9C045227}" dt="2024-04-15T04:33:18.713" v="2277" actId="313"/>
          <ac:spMkLst>
            <pc:docMk/>
            <pc:sldMk cId="763211246" sldId="299"/>
            <ac:spMk id="11" creationId="{71CFE499-772C-6EA8-1FB5-178B382482E3}"/>
          </ac:spMkLst>
        </pc:spChg>
        <pc:spChg chg="del">
          <ac:chgData name="Sai Chaitanya Kumar" userId="c3507dc8-044a-4595-bcdc-a54ca363d059" providerId="ADAL" clId="{BDE9C636-DBA7-41A8-9650-CC4F9C045227}" dt="2024-04-15T04:33:28.377" v="2280" actId="478"/>
          <ac:spMkLst>
            <pc:docMk/>
            <pc:sldMk cId="763211246" sldId="299"/>
            <ac:spMk id="12" creationId="{0312A8F8-27FB-1A7E-5D2D-6CF2DA2B883D}"/>
          </ac:spMkLst>
        </pc:spChg>
        <pc:picChg chg="add mod">
          <ac:chgData name="Sai Chaitanya Kumar" userId="c3507dc8-044a-4595-bcdc-a54ca363d059" providerId="ADAL" clId="{BDE9C636-DBA7-41A8-9650-CC4F9C045227}" dt="2024-04-15T04:33:59.464" v="2287" actId="1076"/>
          <ac:picMkLst>
            <pc:docMk/>
            <pc:sldMk cId="763211246" sldId="299"/>
            <ac:picMk id="4" creationId="{C470108A-54A0-9C28-CCA5-6D619AF3C99D}"/>
          </ac:picMkLst>
        </pc:picChg>
        <pc:picChg chg="del">
          <ac:chgData name="Sai Chaitanya Kumar" userId="c3507dc8-044a-4595-bcdc-a54ca363d059" providerId="ADAL" clId="{BDE9C636-DBA7-41A8-9650-CC4F9C045227}" dt="2024-04-15T04:33:21.279" v="2278" actId="478"/>
          <ac:picMkLst>
            <pc:docMk/>
            <pc:sldMk cId="763211246" sldId="299"/>
            <ac:picMk id="6" creationId="{B6F7066B-4701-D5EB-64D7-928272665D9A}"/>
          </ac:picMkLst>
        </pc:picChg>
        <pc:picChg chg="add mod">
          <ac:chgData name="Sai Chaitanya Kumar" userId="c3507dc8-044a-4595-bcdc-a54ca363d059" providerId="ADAL" clId="{BDE9C636-DBA7-41A8-9650-CC4F9C045227}" dt="2024-04-15T04:34:01.262" v="2288" actId="1076"/>
          <ac:picMkLst>
            <pc:docMk/>
            <pc:sldMk cId="763211246" sldId="299"/>
            <ac:picMk id="7" creationId="{5AB69598-6DC9-8CCD-BA87-EC998B8E52B9}"/>
          </ac:picMkLst>
        </pc:picChg>
        <pc:picChg chg="del">
          <ac:chgData name="Sai Chaitanya Kumar" userId="c3507dc8-044a-4595-bcdc-a54ca363d059" providerId="ADAL" clId="{BDE9C636-DBA7-41A8-9650-CC4F9C045227}" dt="2024-04-15T04:33:22.917" v="2279" actId="478"/>
          <ac:picMkLst>
            <pc:docMk/>
            <pc:sldMk cId="763211246" sldId="299"/>
            <ac:picMk id="8" creationId="{7AB780E2-7BCE-A3F3-48D8-D226966BC233}"/>
          </ac:picMkLst>
        </pc:picChg>
      </pc:sldChg>
      <pc:sldChg chg="addSp delSp modSp add mod">
        <pc:chgData name="Sai Chaitanya Kumar" userId="c3507dc8-044a-4595-bcdc-a54ca363d059" providerId="ADAL" clId="{BDE9C636-DBA7-41A8-9650-CC4F9C045227}" dt="2024-04-15T04:37:30.030" v="2459" actId="14100"/>
        <pc:sldMkLst>
          <pc:docMk/>
          <pc:sldMk cId="2567373078" sldId="300"/>
        </pc:sldMkLst>
        <pc:spChg chg="mod">
          <ac:chgData name="Sai Chaitanya Kumar" userId="c3507dc8-044a-4595-bcdc-a54ca363d059" providerId="ADAL" clId="{BDE9C636-DBA7-41A8-9650-CC4F9C045227}" dt="2024-04-15T04:34:46.820" v="2293" actId="207"/>
          <ac:spMkLst>
            <pc:docMk/>
            <pc:sldMk cId="2567373078" sldId="300"/>
            <ac:spMk id="11" creationId="{03179915-58A3-1D4B-1594-1FEA39084552}"/>
          </ac:spMkLst>
        </pc:spChg>
        <pc:spChg chg="mod">
          <ac:chgData name="Sai Chaitanya Kumar" userId="c3507dc8-044a-4595-bcdc-a54ca363d059" providerId="ADAL" clId="{BDE9C636-DBA7-41A8-9650-CC4F9C045227}" dt="2024-04-15T04:37:30.030" v="2459" actId="14100"/>
          <ac:spMkLst>
            <pc:docMk/>
            <pc:sldMk cId="2567373078" sldId="300"/>
            <ac:spMk id="12" creationId="{39843CF4-C6E5-8E12-3EF1-6823629004BC}"/>
          </ac:spMkLst>
        </pc:spChg>
        <pc:picChg chg="add mod">
          <ac:chgData name="Sai Chaitanya Kumar" userId="c3507dc8-044a-4595-bcdc-a54ca363d059" providerId="ADAL" clId="{BDE9C636-DBA7-41A8-9650-CC4F9C045227}" dt="2024-04-15T04:35:15.183" v="2298" actId="1076"/>
          <ac:picMkLst>
            <pc:docMk/>
            <pc:sldMk cId="2567373078" sldId="300"/>
            <ac:picMk id="4" creationId="{9CAF5B03-F21C-C99A-DB0C-E86018A7E66C}"/>
          </ac:picMkLst>
        </pc:picChg>
        <pc:picChg chg="del">
          <ac:chgData name="Sai Chaitanya Kumar" userId="c3507dc8-044a-4595-bcdc-a54ca363d059" providerId="ADAL" clId="{BDE9C636-DBA7-41A8-9650-CC4F9C045227}" dt="2024-04-15T04:34:40.088" v="2292" actId="478"/>
          <ac:picMkLst>
            <pc:docMk/>
            <pc:sldMk cId="2567373078" sldId="300"/>
            <ac:picMk id="6" creationId="{C7F9AE84-0BE1-3CAD-E11D-D3A1BC92F479}"/>
          </ac:picMkLst>
        </pc:picChg>
        <pc:picChg chg="del">
          <ac:chgData name="Sai Chaitanya Kumar" userId="c3507dc8-044a-4595-bcdc-a54ca363d059" providerId="ADAL" clId="{BDE9C636-DBA7-41A8-9650-CC4F9C045227}" dt="2024-04-15T04:34:50.913" v="2294" actId="478"/>
          <ac:picMkLst>
            <pc:docMk/>
            <pc:sldMk cId="2567373078" sldId="300"/>
            <ac:picMk id="8" creationId="{82337B01-D9B3-5FDC-165D-5068B8AD0252}"/>
          </ac:picMkLst>
        </pc:picChg>
      </pc:sldChg>
      <pc:sldChg chg="addSp delSp modSp add mod">
        <pc:chgData name="Sai Chaitanya Kumar" userId="c3507dc8-044a-4595-bcdc-a54ca363d059" providerId="ADAL" clId="{BDE9C636-DBA7-41A8-9650-CC4F9C045227}" dt="2024-04-15T04:39:12.630" v="2497" actId="1076"/>
        <pc:sldMkLst>
          <pc:docMk/>
          <pc:sldMk cId="193791094" sldId="301"/>
        </pc:sldMkLst>
        <pc:spChg chg="mod">
          <ac:chgData name="Sai Chaitanya Kumar" userId="c3507dc8-044a-4595-bcdc-a54ca363d059" providerId="ADAL" clId="{BDE9C636-DBA7-41A8-9650-CC4F9C045227}" dt="2024-04-15T04:39:12.630" v="2497" actId="1076"/>
          <ac:spMkLst>
            <pc:docMk/>
            <pc:sldMk cId="193791094" sldId="301"/>
            <ac:spMk id="11" creationId="{270D6663-295F-06E4-3BE4-D73E3B6FD0A9}"/>
          </ac:spMkLst>
        </pc:spChg>
        <pc:spChg chg="mod">
          <ac:chgData name="Sai Chaitanya Kumar" userId="c3507dc8-044a-4595-bcdc-a54ca363d059" providerId="ADAL" clId="{BDE9C636-DBA7-41A8-9650-CC4F9C045227}" dt="2024-04-15T04:38:22.281" v="2485" actId="20577"/>
          <ac:spMkLst>
            <pc:docMk/>
            <pc:sldMk cId="193791094" sldId="301"/>
            <ac:spMk id="12" creationId="{46477CD6-93AB-5EC8-099C-30C4B16FD4C7}"/>
          </ac:spMkLst>
        </pc:spChg>
        <pc:picChg chg="del">
          <ac:chgData name="Sai Chaitanya Kumar" userId="c3507dc8-044a-4595-bcdc-a54ca363d059" providerId="ADAL" clId="{BDE9C636-DBA7-41A8-9650-CC4F9C045227}" dt="2024-04-15T04:38:35.573" v="2486" actId="478"/>
          <ac:picMkLst>
            <pc:docMk/>
            <pc:sldMk cId="193791094" sldId="301"/>
            <ac:picMk id="4" creationId="{6545205F-127C-1AE3-7EB3-738D5D948CFB}"/>
          </ac:picMkLst>
        </pc:picChg>
        <pc:picChg chg="add del mod">
          <ac:chgData name="Sai Chaitanya Kumar" userId="c3507dc8-044a-4595-bcdc-a54ca363d059" providerId="ADAL" clId="{BDE9C636-DBA7-41A8-9650-CC4F9C045227}" dt="2024-04-15T04:38:42.837" v="2490" actId="478"/>
          <ac:picMkLst>
            <pc:docMk/>
            <pc:sldMk cId="193791094" sldId="301"/>
            <ac:picMk id="5" creationId="{6FAAC654-47B8-01BF-BC28-90B61F363E6D}"/>
          </ac:picMkLst>
        </pc:picChg>
        <pc:picChg chg="add mod">
          <ac:chgData name="Sai Chaitanya Kumar" userId="c3507dc8-044a-4595-bcdc-a54ca363d059" providerId="ADAL" clId="{BDE9C636-DBA7-41A8-9650-CC4F9C045227}" dt="2024-04-15T04:39:01.983" v="2495" actId="14100"/>
          <ac:picMkLst>
            <pc:docMk/>
            <pc:sldMk cId="193791094" sldId="301"/>
            <ac:picMk id="7" creationId="{31A0229B-E1BB-924F-EA64-5CA61FF94754}"/>
          </ac:picMkLst>
        </pc:picChg>
      </pc:sldChg>
      <pc:sldChg chg="addSp delSp modSp add mod">
        <pc:chgData name="Sai Chaitanya Kumar" userId="c3507dc8-044a-4595-bcdc-a54ca363d059" providerId="ADAL" clId="{BDE9C636-DBA7-41A8-9650-CC4F9C045227}" dt="2024-04-15T04:43:29.836" v="2594" actId="14100"/>
        <pc:sldMkLst>
          <pc:docMk/>
          <pc:sldMk cId="2196433005" sldId="302"/>
        </pc:sldMkLst>
        <pc:spChg chg="add del mod">
          <ac:chgData name="Sai Chaitanya Kumar" userId="c3507dc8-044a-4595-bcdc-a54ca363d059" providerId="ADAL" clId="{BDE9C636-DBA7-41A8-9650-CC4F9C045227}" dt="2024-04-15T04:41:32.841" v="2523" actId="478"/>
          <ac:spMkLst>
            <pc:docMk/>
            <pc:sldMk cId="2196433005" sldId="302"/>
            <ac:spMk id="4" creationId="{886AC023-7641-F3A8-9DF1-01B1934A3B57}"/>
          </ac:spMkLst>
        </pc:spChg>
        <pc:spChg chg="mod">
          <ac:chgData name="Sai Chaitanya Kumar" userId="c3507dc8-044a-4595-bcdc-a54ca363d059" providerId="ADAL" clId="{BDE9C636-DBA7-41A8-9650-CC4F9C045227}" dt="2024-04-15T04:43:29.836" v="2594" actId="14100"/>
          <ac:spMkLst>
            <pc:docMk/>
            <pc:sldMk cId="2196433005" sldId="302"/>
            <ac:spMk id="5" creationId="{FEBBD251-4EC7-FAAC-6349-4FB8CA601002}"/>
          </ac:spMkLst>
        </pc:spChg>
        <pc:spChg chg="del">
          <ac:chgData name="Sai Chaitanya Kumar" userId="c3507dc8-044a-4595-bcdc-a54ca363d059" providerId="ADAL" clId="{BDE9C636-DBA7-41A8-9650-CC4F9C045227}" dt="2024-04-15T04:41:31.285" v="2522" actId="478"/>
          <ac:spMkLst>
            <pc:docMk/>
            <pc:sldMk cId="2196433005" sldId="302"/>
            <ac:spMk id="11" creationId="{9A22FCCA-67B3-F504-8EFB-B1554DE9A1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4/15/2024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56C5-3069-1E0E-BCA7-3879AE12B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1BCDA-1CAA-F644-99B8-3F122805F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B0E9F-3A13-E65B-B080-5841AF44A9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28BD38-7AA6-240C-8BBB-75A6379AF0EB}"/>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215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D4B17-ABEE-53CE-3144-EAB4B619F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1ECA4-3C0E-E3AC-4CC8-9822E6D3C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E8301-BCBF-7090-2F31-06A5AAD519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B52D4-C17F-BB67-40BA-7D84598A8D97}"/>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45549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1FFB-3F2F-5518-F74E-C1289837B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0FD0D-C3F5-EC82-EF56-98E59FA8D5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72684-29C1-D7D7-265C-C838DBBC55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78B42B-264F-8EB0-4B2D-4B7BCB6067D1}"/>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1671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189E-66E2-200F-5F74-4BAD6860C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47CE6-D4B6-9113-37EB-245237DD6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827B3-2E63-4BED-8DA5-137B217104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1A93E3-649F-CC6C-3198-C0A6B23F3C44}"/>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1857107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F7F7-F7A4-DDBF-C2F0-A3B0DAD0F8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BCF50-B1E4-36F5-7216-610161B01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A9154-3414-ADA8-9EF0-C483869958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A28903-5D18-FC01-9E02-E19460B3A915}"/>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74364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FC153-2C89-C615-992C-8FD2873F2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4A090-93AE-FAB1-A170-52DEBD061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82720-A525-BAEA-365E-C99FFB6CA8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031F1C-763B-DCF5-2767-275D57215CAD}"/>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45532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65F3D-9327-C518-D5C8-070A9AF1C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07805-A36E-5949-7F0D-31E7750CC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59745-3FFB-DE2B-868B-FDF7C4CB24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D525D5-6C0E-7916-A891-81C42F6BF3EB}"/>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2392543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D6CFD-BECB-2C40-C989-AE3C1C6D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6F310-9D3F-03F1-5289-AAA18E89E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878D0-AE74-7FA3-FED2-27C1AA98C2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123915-05B8-35B0-AF15-E66D6B13FAC4}"/>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882085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1FBE-6572-C870-D333-B294DA9768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FA482-C956-D82D-1EE6-993167483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C37F3-5EF5-7E79-4939-C208CBD4AB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244792-DCC9-84BC-191E-14E838CE02CD}"/>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52159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616036" y="677918"/>
            <a:ext cx="7955028" cy="3590596"/>
          </a:xfrm>
        </p:spPr>
        <p:txBody>
          <a:bodyPr>
            <a:normAutofit/>
          </a:bodyPr>
          <a:lstStyle/>
          <a:p>
            <a:r>
              <a:rPr lang="en-US" sz="4000" b="1" i="0" strike="noStrike" cap="none" dirty="0">
                <a:solidFill>
                  <a:schemeClr val="lt1"/>
                </a:solidFill>
                <a:latin typeface="Twentieth Century"/>
                <a:ea typeface="Twentieth Century"/>
                <a:cs typeface="Twentieth Century"/>
                <a:sym typeface="Twentieth Century"/>
              </a:rPr>
              <a:t>Company Bankruptcy Prediction Classification</a:t>
            </a:r>
            <a:br>
              <a:rPr lang="en-US" sz="4000" b="1" i="0" strike="noStrike" cap="none" dirty="0">
                <a:solidFill>
                  <a:schemeClr val="lt1"/>
                </a:solidFill>
                <a:latin typeface="Twentieth Century"/>
                <a:ea typeface="Twentieth Century"/>
                <a:cs typeface="Twentieth Century"/>
                <a:sym typeface="Twentieth Century"/>
              </a:rPr>
            </a:br>
            <a:br>
              <a:rPr lang="en-US" sz="4000" b="1" i="0" u="sng" strike="noStrike" cap="none" dirty="0">
                <a:solidFill>
                  <a:schemeClr val="lt1"/>
                </a:solidFill>
                <a:latin typeface="Twentieth Century"/>
                <a:ea typeface="Twentieth Century"/>
                <a:cs typeface="Twentieth Century"/>
                <a:sym typeface="Twentieth Century"/>
              </a:rPr>
            </a:br>
            <a:r>
              <a:rPr lang="en-US" sz="4000" dirty="0"/>
              <a:t> presentation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139192" y="662527"/>
            <a:ext cx="10940425" cy="1887522"/>
          </a:xfrm>
        </p:spPr>
        <p:txBody>
          <a:bodyPr/>
          <a:lstStyle/>
          <a:p>
            <a:pPr algn="l"/>
            <a:r>
              <a:rPr lang="en-GB" b="1" i="0" dirty="0">
                <a:solidFill>
                  <a:schemeClr val="accent2">
                    <a:lumMod val="50000"/>
                  </a:schemeClr>
                </a:solidFill>
                <a:effectLst/>
                <a:latin typeface="Helvetica Neue"/>
              </a:rPr>
              <a:t>Data is symmetric or  </a:t>
            </a:r>
            <a:br>
              <a:rPr lang="en-GB" b="1" i="0" dirty="0">
                <a:solidFill>
                  <a:schemeClr val="accent2">
                    <a:lumMod val="50000"/>
                  </a:schemeClr>
                </a:solidFill>
                <a:effectLst/>
                <a:latin typeface="Helvetica Neue"/>
              </a:rPr>
            </a:br>
            <a:r>
              <a:rPr lang="en-GB" b="1" i="0" dirty="0">
                <a:solidFill>
                  <a:schemeClr val="accent2">
                    <a:lumMod val="50000"/>
                  </a:schemeClr>
                </a:solidFill>
                <a:effectLst/>
                <a:latin typeface="Helvetica Neue"/>
              </a:rPr>
              <a:t>not symmetric</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2902591" y="5536734"/>
            <a:ext cx="8573548" cy="1321266"/>
          </a:xfrm>
        </p:spPr>
        <p:txBody>
          <a:bodyPr>
            <a:normAutofit/>
          </a:bodyPr>
          <a:lstStyle/>
          <a:p>
            <a:r>
              <a:rPr lang="en-GB" b="1" i="0" dirty="0">
                <a:solidFill>
                  <a:srgbClr val="000000"/>
                </a:solidFill>
                <a:effectLst/>
                <a:latin typeface="Gill Sans Nova Light" panose="020B0302020104020203" pitchFamily="34" charset="0"/>
              </a:rPr>
              <a:t>Data is not symmetric and is skewed and it can be seen that there are a lot multicollinearity issues, skewed features, and the data is imbalanced. With all that in mind for this model it is better not to use regression (logistic regression), it is better to use decision tree model.</a:t>
            </a:r>
            <a:endParaRPr lang="en-US" b="1" dirty="0">
              <a:latin typeface="Gill Sans Nova Light" panose="020B0302020104020203" pitchFamily="34" charset="0"/>
            </a:endParaRP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9119634C-4632-D3ED-3AFA-6A990F936214}"/>
              </a:ext>
            </a:extLst>
          </p:cNvPr>
          <p:cNvPicPr>
            <a:picLocks noChangeAspect="1"/>
          </p:cNvPicPr>
          <p:nvPr/>
        </p:nvPicPr>
        <p:blipFill>
          <a:blip r:embed="rId3"/>
          <a:stretch>
            <a:fillRect/>
          </a:stretch>
        </p:blipFill>
        <p:spPr>
          <a:xfrm>
            <a:off x="2993455" y="2104103"/>
            <a:ext cx="8650464" cy="3245772"/>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0D43D-7C91-9E0C-C62F-C539E47CE5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0FB4E8-172D-DDBC-3B67-216E61BE8CEE}"/>
              </a:ext>
            </a:extLst>
          </p:cNvPr>
          <p:cNvSpPr>
            <a:spLocks noGrp="1"/>
          </p:cNvSpPr>
          <p:nvPr>
            <p:ph type="title"/>
          </p:nvPr>
        </p:nvSpPr>
        <p:spPr>
          <a:xfrm>
            <a:off x="377453" y="80772"/>
            <a:ext cx="10745842" cy="1362456"/>
          </a:xfrm>
        </p:spPr>
        <p:txBody>
          <a:bodyPr>
            <a:normAutofit/>
          </a:bodyPr>
          <a:lstStyle/>
          <a:p>
            <a:pPr algn="l"/>
            <a:r>
              <a:rPr lang="en-GB" b="1" i="0" dirty="0">
                <a:solidFill>
                  <a:schemeClr val="accent2">
                    <a:lumMod val="50000"/>
                  </a:schemeClr>
                </a:solidFill>
                <a:effectLst/>
                <a:latin typeface="Helvetica Neue"/>
              </a:rPr>
              <a:t>variation in the </a:t>
            </a:r>
            <a:br>
              <a:rPr lang="en-GB" b="1" i="0" dirty="0">
                <a:solidFill>
                  <a:schemeClr val="accent2">
                    <a:lumMod val="50000"/>
                  </a:schemeClr>
                </a:solidFill>
                <a:effectLst/>
                <a:latin typeface="Helvetica Neue"/>
              </a:rPr>
            </a:br>
            <a:r>
              <a:rPr lang="en-GB" b="1" i="0" dirty="0">
                <a:solidFill>
                  <a:schemeClr val="accent2">
                    <a:lumMod val="50000"/>
                  </a:schemeClr>
                </a:solidFill>
                <a:effectLst/>
                <a:latin typeface="Helvetica Neue"/>
              </a:rPr>
              <a:t>data distribution</a:t>
            </a:r>
          </a:p>
        </p:txBody>
      </p:sp>
      <p:sp>
        <p:nvSpPr>
          <p:cNvPr id="8" name="Content Placeholder 7">
            <a:extLst>
              <a:ext uri="{FF2B5EF4-FFF2-40B4-BE49-F238E27FC236}">
                <a16:creationId xmlns:a16="http://schemas.microsoft.com/office/drawing/2014/main" id="{2E61A02A-CF8D-AB75-C70B-69EF008732FF}"/>
              </a:ext>
            </a:extLst>
          </p:cNvPr>
          <p:cNvSpPr>
            <a:spLocks noGrp="1"/>
          </p:cNvSpPr>
          <p:nvPr>
            <p:ph sz="half" idx="15"/>
          </p:nvPr>
        </p:nvSpPr>
        <p:spPr>
          <a:xfrm>
            <a:off x="762285" y="5266944"/>
            <a:ext cx="9629330" cy="1594983"/>
          </a:xfrm>
        </p:spPr>
        <p:txBody>
          <a:bodyPr vert="horz" lIns="91440" tIns="45720" rIns="91440" bIns="45720" rtlCol="0" anchor="t">
            <a:noAutofit/>
          </a:bodyPr>
          <a:lstStyle/>
          <a:p>
            <a:pPr algn="l"/>
            <a:r>
              <a:rPr lang="en-GB" b="1" i="0" dirty="0">
                <a:solidFill>
                  <a:srgbClr val="000000"/>
                </a:solidFill>
                <a:effectLst/>
                <a:latin typeface="Gill Sans Nova Light" panose="020B0302020104020203" pitchFamily="34" charset="0"/>
              </a:rPr>
              <a:t>The above graph shows for continuous data variables VS Bankrupt. I used this distribution to find the matching possible distribution.</a:t>
            </a:r>
          </a:p>
          <a:p>
            <a:pPr algn="l"/>
            <a:r>
              <a:rPr lang="en-GB" b="1" i="0" dirty="0">
                <a:solidFill>
                  <a:srgbClr val="000000"/>
                </a:solidFill>
                <a:effectLst/>
                <a:latin typeface="Gill Sans Nova Light" panose="020B0302020104020203" pitchFamily="34" charset="0"/>
              </a:rPr>
              <a:t>Distribution of features for companies that are close to bankruptcy</a:t>
            </a:r>
          </a:p>
        </p:txBody>
      </p:sp>
      <p:sp>
        <p:nvSpPr>
          <p:cNvPr id="7" name="Slide Number Placeholder 6">
            <a:extLst>
              <a:ext uri="{FF2B5EF4-FFF2-40B4-BE49-F238E27FC236}">
                <a16:creationId xmlns:a16="http://schemas.microsoft.com/office/drawing/2014/main" id="{42D77E84-2953-80B8-878A-D4E56132CCC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3" name="Picture 2">
            <a:extLst>
              <a:ext uri="{FF2B5EF4-FFF2-40B4-BE49-F238E27FC236}">
                <a16:creationId xmlns:a16="http://schemas.microsoft.com/office/drawing/2014/main" id="{F539742A-4B42-AEA0-2F47-944FF6AF55F4}"/>
              </a:ext>
            </a:extLst>
          </p:cNvPr>
          <p:cNvPicPr>
            <a:picLocks noChangeAspect="1"/>
          </p:cNvPicPr>
          <p:nvPr/>
        </p:nvPicPr>
        <p:blipFill>
          <a:blip r:embed="rId3"/>
          <a:stretch>
            <a:fillRect/>
          </a:stretch>
        </p:blipFill>
        <p:spPr>
          <a:xfrm>
            <a:off x="538676" y="1591056"/>
            <a:ext cx="10358537" cy="3050857"/>
          </a:xfrm>
          <a:prstGeom prst="rect">
            <a:avLst/>
          </a:prstGeom>
        </p:spPr>
      </p:pic>
    </p:spTree>
    <p:extLst>
      <p:ext uri="{BB962C8B-B14F-4D97-AF65-F5344CB8AC3E}">
        <p14:creationId xmlns:p14="http://schemas.microsoft.com/office/powerpoint/2010/main" val="823922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73AC-C7B1-4A73-8C75-EFDAC60B9C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9A8C0D-7FE7-AB46-CF98-316951B78592}"/>
              </a:ext>
            </a:extLst>
          </p:cNvPr>
          <p:cNvSpPr>
            <a:spLocks noGrp="1"/>
          </p:cNvSpPr>
          <p:nvPr>
            <p:ph type="title"/>
          </p:nvPr>
        </p:nvSpPr>
        <p:spPr>
          <a:xfrm>
            <a:off x="377453" y="80772"/>
            <a:ext cx="10745842" cy="1362456"/>
          </a:xfrm>
        </p:spPr>
        <p:txBody>
          <a:bodyPr>
            <a:normAutofit/>
          </a:bodyPr>
          <a:lstStyle/>
          <a:p>
            <a:pPr algn="l"/>
            <a:r>
              <a:rPr lang="en-US" sz="3600" b="1" i="0" dirty="0">
                <a:solidFill>
                  <a:schemeClr val="accent2">
                    <a:lumMod val="50000"/>
                  </a:schemeClr>
                </a:solidFill>
                <a:effectLst/>
                <a:latin typeface="Helvetica Neue"/>
              </a:rPr>
              <a:t>correlated attributes </a:t>
            </a:r>
            <a:br>
              <a:rPr lang="en-US" sz="3600" b="1" i="0" dirty="0">
                <a:solidFill>
                  <a:schemeClr val="accent2">
                    <a:lumMod val="50000"/>
                  </a:schemeClr>
                </a:solidFill>
                <a:effectLst/>
                <a:latin typeface="Helvetica Neue"/>
              </a:rPr>
            </a:br>
            <a:r>
              <a:rPr lang="en-US" sz="3600" b="1" i="0" dirty="0">
                <a:solidFill>
                  <a:schemeClr val="accent2">
                    <a:lumMod val="50000"/>
                  </a:schemeClr>
                </a:solidFill>
                <a:effectLst/>
                <a:latin typeface="Helvetica Neue"/>
              </a:rPr>
              <a:t>Categorical - Numerical variables</a:t>
            </a:r>
          </a:p>
        </p:txBody>
      </p:sp>
      <p:sp>
        <p:nvSpPr>
          <p:cNvPr id="8" name="Content Placeholder 7">
            <a:extLst>
              <a:ext uri="{FF2B5EF4-FFF2-40B4-BE49-F238E27FC236}">
                <a16:creationId xmlns:a16="http://schemas.microsoft.com/office/drawing/2014/main" id="{C63D026A-A0A9-FA33-0760-71BF83337BBE}"/>
              </a:ext>
            </a:extLst>
          </p:cNvPr>
          <p:cNvSpPr>
            <a:spLocks noGrp="1"/>
          </p:cNvSpPr>
          <p:nvPr>
            <p:ph sz="half" idx="15"/>
          </p:nvPr>
        </p:nvSpPr>
        <p:spPr>
          <a:xfrm>
            <a:off x="688394" y="5524125"/>
            <a:ext cx="9629330" cy="1594983"/>
          </a:xfrm>
        </p:spPr>
        <p:txBody>
          <a:bodyPr vert="horz" lIns="91440" tIns="45720" rIns="91440" bIns="45720" rtlCol="0" anchor="t">
            <a:noAutofit/>
          </a:bodyPr>
          <a:lstStyle/>
          <a:p>
            <a:pPr algn="l"/>
            <a:r>
              <a:rPr lang="en-GB" b="1" i="0" dirty="0">
                <a:solidFill>
                  <a:srgbClr val="000000"/>
                </a:solidFill>
                <a:effectLst/>
                <a:latin typeface="Gill Sans Nova Light" panose="020B0302020104020203" pitchFamily="34" charset="0"/>
              </a:rPr>
              <a:t>From the above we observed several correlations among the top 12 attributes, one of which being “Net Worth/Assets and Debt Ratio %” that is negatively correlated with one another.</a:t>
            </a:r>
          </a:p>
          <a:p>
            <a:pPr algn="l"/>
            <a:r>
              <a:rPr lang="en-GB" b="1" i="0" dirty="0">
                <a:solidFill>
                  <a:srgbClr val="000000"/>
                </a:solidFill>
                <a:effectLst/>
                <a:latin typeface="Gill Sans Nova Light" panose="020B0302020104020203" pitchFamily="34" charset="0"/>
              </a:rPr>
              <a:t>Rest all correlation can be depicted from the above chart.</a:t>
            </a:r>
          </a:p>
        </p:txBody>
      </p:sp>
      <p:sp>
        <p:nvSpPr>
          <p:cNvPr id="7" name="Slide Number Placeholder 6">
            <a:extLst>
              <a:ext uri="{FF2B5EF4-FFF2-40B4-BE49-F238E27FC236}">
                <a16:creationId xmlns:a16="http://schemas.microsoft.com/office/drawing/2014/main" id="{ACF9FA70-F480-03F9-B323-143B0E62E81E}"/>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5" name="Picture 4">
            <a:extLst>
              <a:ext uri="{FF2B5EF4-FFF2-40B4-BE49-F238E27FC236}">
                <a16:creationId xmlns:a16="http://schemas.microsoft.com/office/drawing/2014/main" id="{DDD61FAA-68B3-3310-D72D-5E33F76B22A4}"/>
              </a:ext>
            </a:extLst>
          </p:cNvPr>
          <p:cNvPicPr>
            <a:picLocks noChangeAspect="1"/>
          </p:cNvPicPr>
          <p:nvPr/>
        </p:nvPicPr>
        <p:blipFill>
          <a:blip r:embed="rId3"/>
          <a:stretch>
            <a:fillRect/>
          </a:stretch>
        </p:blipFill>
        <p:spPr>
          <a:xfrm>
            <a:off x="1657738" y="1306562"/>
            <a:ext cx="7417181" cy="3930852"/>
          </a:xfrm>
          <a:prstGeom prst="rect">
            <a:avLst/>
          </a:prstGeom>
        </p:spPr>
      </p:pic>
    </p:spTree>
    <p:extLst>
      <p:ext uri="{BB962C8B-B14F-4D97-AF65-F5344CB8AC3E}">
        <p14:creationId xmlns:p14="http://schemas.microsoft.com/office/powerpoint/2010/main" val="275167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948749"/>
          </a:xfrm>
        </p:spPr>
        <p:txBody>
          <a:bodyPr/>
          <a:lstStyle/>
          <a:p>
            <a:pPr algn="l"/>
            <a:r>
              <a:rPr lang="en-US" b="1" i="0" dirty="0">
                <a:solidFill>
                  <a:schemeClr val="bg1"/>
                </a:solidFill>
                <a:effectLst/>
                <a:latin typeface="Helvetica Neue"/>
              </a:rPr>
              <a:t>Feature engineering</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Missing values detection </a:t>
            </a:r>
          </a:p>
          <a:p>
            <a:r>
              <a:rPr lang="en-US" dirty="0"/>
              <a:t>Columns Manipulation</a:t>
            </a:r>
          </a:p>
          <a:p>
            <a:r>
              <a:rPr lang="en-US" dirty="0"/>
              <a:t>Outliers' detection and removing</a:t>
            </a:r>
          </a:p>
          <a:p>
            <a:endParaRPr lang="en-US" b="1" i="0" dirty="0">
              <a:solidFill>
                <a:srgbClr val="000000"/>
              </a:solidFill>
              <a:effectLst/>
              <a:latin typeface="Helvetica Neue"/>
            </a:endParaRP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A66AF-11A9-9BCE-C5DB-29F0211C72DD}"/>
              </a:ext>
            </a:extLst>
          </p:cNvPr>
          <p:cNvSpPr>
            <a:spLocks noGrp="1"/>
          </p:cNvSpPr>
          <p:nvPr>
            <p:ph sz="half" idx="14"/>
          </p:nvPr>
        </p:nvSpPr>
        <p:spPr>
          <a:xfrm>
            <a:off x="4938712" y="831273"/>
            <a:ext cx="6338888" cy="5137143"/>
          </a:xfrm>
        </p:spPr>
        <p:txBody>
          <a:bodyPr>
            <a:normAutofit/>
          </a:bodyPr>
          <a:lstStyle/>
          <a:p>
            <a:r>
              <a:rPr lang="en-IN" dirty="0"/>
              <a:t>- From the above data check we found that there is not null values in data.</a:t>
            </a:r>
          </a:p>
          <a:p>
            <a:endParaRPr lang="en-IN" dirty="0"/>
          </a:p>
          <a:p>
            <a:r>
              <a:rPr lang="en-IN" dirty="0"/>
              <a:t>- From the above graphs we found that all the data is required for the prediction no need to remove outliers. </a:t>
            </a:r>
            <a:endParaRPr lang="en-US" dirty="0"/>
          </a:p>
        </p:txBody>
      </p:sp>
      <p:sp>
        <p:nvSpPr>
          <p:cNvPr id="4" name="Slide Number Placeholder 3">
            <a:extLst>
              <a:ext uri="{FF2B5EF4-FFF2-40B4-BE49-F238E27FC236}">
                <a16:creationId xmlns:a16="http://schemas.microsoft.com/office/drawing/2014/main" id="{2895AD1D-5587-EF70-123B-6BF3869C523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82575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300175" y="364510"/>
            <a:ext cx="10668000" cy="1325563"/>
          </a:xfrm>
        </p:spPr>
        <p:txBody>
          <a:bodyPr/>
          <a:lstStyle/>
          <a:p>
            <a:r>
              <a:rPr lang="en-US" dirty="0"/>
              <a:t>Columns Manipulation</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6613236" y="1790879"/>
            <a:ext cx="5320146" cy="4363859"/>
          </a:xfrm>
        </p:spPr>
        <p:txBody>
          <a:bodyPr/>
          <a:lstStyle/>
          <a:p>
            <a:r>
              <a:rPr lang="en-US" dirty="0"/>
              <a:t>To find out the best columns for model Random forest classifier is best to found </a:t>
            </a:r>
          </a:p>
          <a:p>
            <a:r>
              <a:rPr lang="en-US" dirty="0"/>
              <a:t>Oat first I have split the data and created a gird search technic to found the best number of columns required.</a:t>
            </a:r>
          </a:p>
          <a:p>
            <a:r>
              <a:rPr lang="en-US" dirty="0"/>
              <a:t>On the model we found that 15 columns gives the best prediction. </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9" name="Picture 8">
            <a:extLst>
              <a:ext uri="{FF2B5EF4-FFF2-40B4-BE49-F238E27FC236}">
                <a16:creationId xmlns:a16="http://schemas.microsoft.com/office/drawing/2014/main" id="{9B257988-4876-3233-468F-E56B2DFF60A3}"/>
              </a:ext>
            </a:extLst>
          </p:cNvPr>
          <p:cNvPicPr>
            <a:picLocks noChangeAspect="1"/>
          </p:cNvPicPr>
          <p:nvPr/>
        </p:nvPicPr>
        <p:blipFill>
          <a:blip r:embed="rId3"/>
          <a:stretch>
            <a:fillRect/>
          </a:stretch>
        </p:blipFill>
        <p:spPr>
          <a:xfrm>
            <a:off x="300175" y="1401653"/>
            <a:ext cx="6007409" cy="4753085"/>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8F70-73D2-21F1-EC9E-7DDE7F83345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B1ACE9F-3014-C169-F00D-FF438A0FDD59}"/>
              </a:ext>
            </a:extLst>
          </p:cNvPr>
          <p:cNvSpPr>
            <a:spLocks noGrp="1"/>
          </p:cNvSpPr>
          <p:nvPr>
            <p:ph type="title"/>
          </p:nvPr>
        </p:nvSpPr>
        <p:spPr>
          <a:xfrm>
            <a:off x="302330" y="136525"/>
            <a:ext cx="10665845" cy="1325563"/>
          </a:xfrm>
        </p:spPr>
        <p:txBody>
          <a:bodyPr/>
          <a:lstStyle/>
          <a:p>
            <a:r>
              <a:rPr lang="en-GB" dirty="0"/>
              <a:t>Getting Column's importance</a:t>
            </a:r>
            <a:endParaRPr lang="en-US" dirty="0"/>
          </a:p>
        </p:txBody>
      </p:sp>
      <p:sp>
        <p:nvSpPr>
          <p:cNvPr id="2" name="Slide Number Placeholder 1">
            <a:extLst>
              <a:ext uri="{FF2B5EF4-FFF2-40B4-BE49-F238E27FC236}">
                <a16:creationId xmlns:a16="http://schemas.microsoft.com/office/drawing/2014/main" id="{39927A0B-6175-BA54-56B1-C64D759C9CF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6" name="Picture 5">
            <a:extLst>
              <a:ext uri="{FF2B5EF4-FFF2-40B4-BE49-F238E27FC236}">
                <a16:creationId xmlns:a16="http://schemas.microsoft.com/office/drawing/2014/main" id="{F60EEA31-2E8C-8A45-F5D3-95FF4510C7B5}"/>
              </a:ext>
            </a:extLst>
          </p:cNvPr>
          <p:cNvPicPr>
            <a:picLocks noChangeAspect="1"/>
          </p:cNvPicPr>
          <p:nvPr/>
        </p:nvPicPr>
        <p:blipFill>
          <a:blip r:embed="rId3"/>
          <a:stretch>
            <a:fillRect/>
          </a:stretch>
        </p:blipFill>
        <p:spPr>
          <a:xfrm>
            <a:off x="302330" y="867867"/>
            <a:ext cx="5588287" cy="2406774"/>
          </a:xfrm>
          <a:prstGeom prst="rect">
            <a:avLst/>
          </a:prstGeom>
        </p:spPr>
      </p:pic>
      <p:pic>
        <p:nvPicPr>
          <p:cNvPr id="8" name="Picture 7">
            <a:extLst>
              <a:ext uri="{FF2B5EF4-FFF2-40B4-BE49-F238E27FC236}">
                <a16:creationId xmlns:a16="http://schemas.microsoft.com/office/drawing/2014/main" id="{44939616-D5A1-A656-3A50-4EFE92CAA893}"/>
              </a:ext>
            </a:extLst>
          </p:cNvPr>
          <p:cNvPicPr>
            <a:picLocks noChangeAspect="1"/>
          </p:cNvPicPr>
          <p:nvPr/>
        </p:nvPicPr>
        <p:blipFill>
          <a:blip r:embed="rId4"/>
          <a:stretch>
            <a:fillRect/>
          </a:stretch>
        </p:blipFill>
        <p:spPr>
          <a:xfrm>
            <a:off x="302330" y="3326070"/>
            <a:ext cx="5588287" cy="3467278"/>
          </a:xfrm>
          <a:prstGeom prst="rect">
            <a:avLst/>
          </a:prstGeom>
        </p:spPr>
      </p:pic>
      <p:sp>
        <p:nvSpPr>
          <p:cNvPr id="12" name="Text Placeholder 5">
            <a:extLst>
              <a:ext uri="{FF2B5EF4-FFF2-40B4-BE49-F238E27FC236}">
                <a16:creationId xmlns:a16="http://schemas.microsoft.com/office/drawing/2014/main" id="{43E5C18D-7FF5-24FF-674B-E20B15B4536E}"/>
              </a:ext>
            </a:extLst>
          </p:cNvPr>
          <p:cNvSpPr txBox="1">
            <a:spLocks/>
          </p:cNvSpPr>
          <p:nvPr/>
        </p:nvSpPr>
        <p:spPr>
          <a:xfrm>
            <a:off x="6613236" y="1790879"/>
            <a:ext cx="5320146" cy="43638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using Random forest, we have found the 15 best columns for prediction and their importance.</a:t>
            </a:r>
          </a:p>
        </p:txBody>
      </p:sp>
    </p:spTree>
    <p:extLst>
      <p:ext uri="{BB962C8B-B14F-4D97-AF65-F5344CB8AC3E}">
        <p14:creationId xmlns:p14="http://schemas.microsoft.com/office/powerpoint/2010/main" val="22917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pPr algn="l"/>
            <a:r>
              <a:rPr lang="en-US" b="1" i="0" dirty="0">
                <a:solidFill>
                  <a:schemeClr val="bg1"/>
                </a:solidFill>
                <a:effectLst/>
                <a:latin typeface="Helvetica Neue"/>
              </a:rPr>
              <a:t>ML Model Implementation</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1625601" y="2481940"/>
            <a:ext cx="9793514" cy="3759200"/>
          </a:xfrm>
        </p:spPr>
        <p:txBody>
          <a:bodyPr>
            <a:normAutofit/>
          </a:bodyPr>
          <a:lstStyle/>
          <a:p>
            <a:r>
              <a:rPr lang="en-US" dirty="0"/>
              <a:t>Data Splitting</a:t>
            </a:r>
          </a:p>
          <a:p>
            <a:r>
              <a:rPr lang="en-US" dirty="0"/>
              <a:t>Data Scaling</a:t>
            </a:r>
          </a:p>
          <a:p>
            <a:r>
              <a:rPr lang="en-US" dirty="0"/>
              <a:t>Model Implementation</a:t>
            </a:r>
          </a:p>
          <a:p>
            <a:r>
              <a:rPr lang="en-US" dirty="0"/>
              <a:t>Finding Accuracy</a:t>
            </a:r>
          </a:p>
          <a:p>
            <a:r>
              <a:rPr lang="en-US" dirty="0"/>
              <a:t>Plot the confusion matrix</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35DA8-AE9F-557D-7A9F-DB192D45FA98}"/>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1CFE499-772C-6EA8-1FB5-178B382482E3}"/>
              </a:ext>
            </a:extLst>
          </p:cNvPr>
          <p:cNvSpPr>
            <a:spLocks noGrp="1"/>
          </p:cNvSpPr>
          <p:nvPr>
            <p:ph type="title"/>
          </p:nvPr>
        </p:nvSpPr>
        <p:spPr>
          <a:xfrm>
            <a:off x="302330" y="136525"/>
            <a:ext cx="10665845" cy="1325563"/>
          </a:xfrm>
        </p:spPr>
        <p:txBody>
          <a:bodyPr/>
          <a:lstStyle/>
          <a:p>
            <a:r>
              <a:rPr lang="en-GB" dirty="0"/>
              <a:t>Data splitting and scaling</a:t>
            </a:r>
            <a:endParaRPr lang="en-US" dirty="0"/>
          </a:p>
        </p:txBody>
      </p:sp>
      <p:sp>
        <p:nvSpPr>
          <p:cNvPr id="2" name="Slide Number Placeholder 1">
            <a:extLst>
              <a:ext uri="{FF2B5EF4-FFF2-40B4-BE49-F238E27FC236}">
                <a16:creationId xmlns:a16="http://schemas.microsoft.com/office/drawing/2014/main" id="{2D2B698A-0BF0-487C-3631-6DC66D3E64C6}"/>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4" name="Picture 3">
            <a:extLst>
              <a:ext uri="{FF2B5EF4-FFF2-40B4-BE49-F238E27FC236}">
                <a16:creationId xmlns:a16="http://schemas.microsoft.com/office/drawing/2014/main" id="{C470108A-54A0-9C28-CCA5-6D619AF3C99D}"/>
              </a:ext>
            </a:extLst>
          </p:cNvPr>
          <p:cNvPicPr>
            <a:picLocks noChangeAspect="1"/>
          </p:cNvPicPr>
          <p:nvPr/>
        </p:nvPicPr>
        <p:blipFill>
          <a:blip r:embed="rId3"/>
          <a:stretch>
            <a:fillRect/>
          </a:stretch>
        </p:blipFill>
        <p:spPr>
          <a:xfrm>
            <a:off x="1744700" y="1270659"/>
            <a:ext cx="5056909" cy="2158341"/>
          </a:xfrm>
          <a:prstGeom prst="rect">
            <a:avLst/>
          </a:prstGeom>
        </p:spPr>
      </p:pic>
      <p:pic>
        <p:nvPicPr>
          <p:cNvPr id="7" name="Picture 6">
            <a:extLst>
              <a:ext uri="{FF2B5EF4-FFF2-40B4-BE49-F238E27FC236}">
                <a16:creationId xmlns:a16="http://schemas.microsoft.com/office/drawing/2014/main" id="{5AB69598-6DC9-8CCD-BA87-EC998B8E52B9}"/>
              </a:ext>
            </a:extLst>
          </p:cNvPr>
          <p:cNvPicPr>
            <a:picLocks noChangeAspect="1"/>
          </p:cNvPicPr>
          <p:nvPr/>
        </p:nvPicPr>
        <p:blipFill>
          <a:blip r:embed="rId4"/>
          <a:stretch>
            <a:fillRect/>
          </a:stretch>
        </p:blipFill>
        <p:spPr>
          <a:xfrm>
            <a:off x="1744699" y="4009502"/>
            <a:ext cx="5056909" cy="1423700"/>
          </a:xfrm>
          <a:prstGeom prst="rect">
            <a:avLst/>
          </a:prstGeom>
        </p:spPr>
      </p:pic>
    </p:spTree>
    <p:extLst>
      <p:ext uri="{BB962C8B-B14F-4D97-AF65-F5344CB8AC3E}">
        <p14:creationId xmlns:p14="http://schemas.microsoft.com/office/powerpoint/2010/main" val="76321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5D8-BDBE-1727-7957-69B481D579E1}"/>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3179915-58A3-1D4B-1594-1FEA39084552}"/>
              </a:ext>
            </a:extLst>
          </p:cNvPr>
          <p:cNvSpPr>
            <a:spLocks noGrp="1"/>
          </p:cNvSpPr>
          <p:nvPr>
            <p:ph type="title"/>
          </p:nvPr>
        </p:nvSpPr>
        <p:spPr>
          <a:xfrm>
            <a:off x="302330" y="136525"/>
            <a:ext cx="10665845" cy="1325563"/>
          </a:xfrm>
        </p:spPr>
        <p:txBody>
          <a:bodyPr/>
          <a:lstStyle/>
          <a:p>
            <a:pPr algn="l"/>
            <a:r>
              <a:rPr lang="en-US" b="1" i="0" dirty="0">
                <a:solidFill>
                  <a:schemeClr val="accent1">
                    <a:lumMod val="50000"/>
                  </a:schemeClr>
                </a:solidFill>
                <a:effectLst/>
                <a:latin typeface="Helvetica Neue"/>
              </a:rPr>
              <a:t>Decision Tree Classifier</a:t>
            </a:r>
          </a:p>
        </p:txBody>
      </p:sp>
      <p:sp>
        <p:nvSpPr>
          <p:cNvPr id="2" name="Slide Number Placeholder 1">
            <a:extLst>
              <a:ext uri="{FF2B5EF4-FFF2-40B4-BE49-F238E27FC236}">
                <a16:creationId xmlns:a16="http://schemas.microsoft.com/office/drawing/2014/main" id="{3C139EAD-AFD2-B7CB-F6F1-87B9F42B365E}"/>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12" name="Text Placeholder 5">
            <a:extLst>
              <a:ext uri="{FF2B5EF4-FFF2-40B4-BE49-F238E27FC236}">
                <a16:creationId xmlns:a16="http://schemas.microsoft.com/office/drawing/2014/main" id="{39843CF4-C6E5-8E12-3EF1-6823629004BC}"/>
              </a:ext>
            </a:extLst>
          </p:cNvPr>
          <p:cNvSpPr txBox="1">
            <a:spLocks/>
          </p:cNvSpPr>
          <p:nvPr/>
        </p:nvSpPr>
        <p:spPr>
          <a:xfrm>
            <a:off x="6681556" y="2364509"/>
            <a:ext cx="5436553" cy="37902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using Decision tree Classifier, we found that Accuracy is 0.964</a:t>
            </a:r>
          </a:p>
        </p:txBody>
      </p:sp>
      <p:pic>
        <p:nvPicPr>
          <p:cNvPr id="4" name="Picture 3">
            <a:extLst>
              <a:ext uri="{FF2B5EF4-FFF2-40B4-BE49-F238E27FC236}">
                <a16:creationId xmlns:a16="http://schemas.microsoft.com/office/drawing/2014/main" id="{9CAF5B03-F21C-C99A-DB0C-E86018A7E66C}"/>
              </a:ext>
            </a:extLst>
          </p:cNvPr>
          <p:cNvPicPr>
            <a:picLocks noChangeAspect="1"/>
          </p:cNvPicPr>
          <p:nvPr/>
        </p:nvPicPr>
        <p:blipFill>
          <a:blip r:embed="rId3"/>
          <a:stretch>
            <a:fillRect/>
          </a:stretch>
        </p:blipFill>
        <p:spPr>
          <a:xfrm>
            <a:off x="185501" y="2281068"/>
            <a:ext cx="6496056" cy="3242299"/>
          </a:xfrm>
          <a:prstGeom prst="rect">
            <a:avLst/>
          </a:prstGeom>
        </p:spPr>
      </p:pic>
    </p:spTree>
    <p:extLst>
      <p:ext uri="{BB962C8B-B14F-4D97-AF65-F5344CB8AC3E}">
        <p14:creationId xmlns:p14="http://schemas.microsoft.com/office/powerpoint/2010/main" val="256737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149170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sz="2400" dirty="0">
                <a:solidFill>
                  <a:srgbClr val="0D0D0D"/>
                </a:solidFill>
                <a:latin typeface="Gill Sans Nova Light" panose="020B0302020104020203" pitchFamily="34" charset="0"/>
                <a:ea typeface="Arial"/>
                <a:cs typeface="Arial"/>
                <a:sym typeface="Arial"/>
              </a:rPr>
              <a:t>The goal of this machine learning project is to develop a predictive model that can assess the financial health of companies and predict the likelihood of bankruptcy based on various financial attributes.</a:t>
            </a:r>
            <a:endParaRPr lang="en-US" dirty="0">
              <a:latin typeface="Gill Sans Nova Light" panose="020B0302020104020203"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895BE-D7B0-AD62-A9BE-B3D19395BCD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70D6663-295F-06E4-3BE4-D73E3B6FD0A9}"/>
              </a:ext>
            </a:extLst>
          </p:cNvPr>
          <p:cNvSpPr>
            <a:spLocks noGrp="1"/>
          </p:cNvSpPr>
          <p:nvPr>
            <p:ph type="title"/>
          </p:nvPr>
        </p:nvSpPr>
        <p:spPr>
          <a:xfrm>
            <a:off x="191493" y="158316"/>
            <a:ext cx="10665845" cy="1325563"/>
          </a:xfrm>
        </p:spPr>
        <p:txBody>
          <a:bodyPr/>
          <a:lstStyle/>
          <a:p>
            <a:pPr algn="l"/>
            <a:r>
              <a:rPr lang="en-US" b="1" i="0" dirty="0">
                <a:solidFill>
                  <a:srgbClr val="000000"/>
                </a:solidFill>
                <a:effectLst/>
                <a:latin typeface="Helvetica Neue"/>
              </a:rPr>
              <a:t>Random Forest Classifier</a:t>
            </a:r>
          </a:p>
        </p:txBody>
      </p:sp>
      <p:sp>
        <p:nvSpPr>
          <p:cNvPr id="2" name="Slide Number Placeholder 1">
            <a:extLst>
              <a:ext uri="{FF2B5EF4-FFF2-40B4-BE49-F238E27FC236}">
                <a16:creationId xmlns:a16="http://schemas.microsoft.com/office/drawing/2014/main" id="{9344F853-6319-4A47-A8A3-054D220F1D47}"/>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12" name="Text Placeholder 5">
            <a:extLst>
              <a:ext uri="{FF2B5EF4-FFF2-40B4-BE49-F238E27FC236}">
                <a16:creationId xmlns:a16="http://schemas.microsoft.com/office/drawing/2014/main" id="{46477CD6-93AB-5EC8-099C-30C4B16FD4C7}"/>
              </a:ext>
            </a:extLst>
          </p:cNvPr>
          <p:cNvSpPr txBox="1">
            <a:spLocks/>
          </p:cNvSpPr>
          <p:nvPr/>
        </p:nvSpPr>
        <p:spPr>
          <a:xfrm>
            <a:off x="6681556" y="2364509"/>
            <a:ext cx="5436553" cy="37902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using Random Forest Classifier, we found that Accuracy is 0.968</a:t>
            </a:r>
          </a:p>
        </p:txBody>
      </p:sp>
      <p:pic>
        <p:nvPicPr>
          <p:cNvPr id="7" name="Picture 6">
            <a:extLst>
              <a:ext uri="{FF2B5EF4-FFF2-40B4-BE49-F238E27FC236}">
                <a16:creationId xmlns:a16="http://schemas.microsoft.com/office/drawing/2014/main" id="{31A0229B-E1BB-924F-EA64-5CA61FF94754}"/>
              </a:ext>
            </a:extLst>
          </p:cNvPr>
          <p:cNvPicPr>
            <a:picLocks noChangeAspect="1"/>
          </p:cNvPicPr>
          <p:nvPr/>
        </p:nvPicPr>
        <p:blipFill>
          <a:blip r:embed="rId3"/>
          <a:stretch>
            <a:fillRect/>
          </a:stretch>
        </p:blipFill>
        <p:spPr>
          <a:xfrm>
            <a:off x="73891" y="2139662"/>
            <a:ext cx="6607665" cy="2888596"/>
          </a:xfrm>
          <a:prstGeom prst="rect">
            <a:avLst/>
          </a:prstGeom>
        </p:spPr>
      </p:pic>
    </p:spTree>
    <p:extLst>
      <p:ext uri="{BB962C8B-B14F-4D97-AF65-F5344CB8AC3E}">
        <p14:creationId xmlns:p14="http://schemas.microsoft.com/office/powerpoint/2010/main" val="19379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Conclusion</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5" name="Table Placeholder 4">
            <a:extLst>
              <a:ext uri="{FF2B5EF4-FFF2-40B4-BE49-F238E27FC236}">
                <a16:creationId xmlns:a16="http://schemas.microsoft.com/office/drawing/2014/main" id="{8DFA1A0A-28AC-3BB5-45EC-FA2E2B792DA8}"/>
              </a:ext>
            </a:extLst>
          </p:cNvPr>
          <p:cNvSpPr>
            <a:spLocks noGrp="1"/>
          </p:cNvSpPr>
          <p:nvPr>
            <p:ph type="tbl" sz="quarter" idx="13"/>
          </p:nvPr>
        </p:nvSpPr>
        <p:spPr>
          <a:xfrm>
            <a:off x="762000" y="2417763"/>
            <a:ext cx="10665845" cy="3938587"/>
          </a:xfrm>
        </p:spPr>
        <p:txBody>
          <a:bodyPr>
            <a:normAutofit fontScale="77500" lnSpcReduction="20000"/>
          </a:bodyPr>
          <a:lstStyle/>
          <a:p>
            <a:r>
              <a:rPr lang="en-GB" i="0" dirty="0">
                <a:solidFill>
                  <a:srgbClr val="000000"/>
                </a:solidFill>
                <a:effectLst/>
                <a:latin typeface="Gill Sans Nova Light" panose="020B0302020104020203" pitchFamily="34" charset="0"/>
              </a:rPr>
              <a:t>In this project, we developed and evaluated two machine learning models, namely Decision Tree and Random Forest, for predicting bankruptcy. The objective of the project was to build robust models that could effectively classify companies as bankrupt or non-bankrupt based on various financial features.</a:t>
            </a:r>
          </a:p>
          <a:p>
            <a:pPr algn="l"/>
            <a:r>
              <a:rPr lang="en-GB" i="0" dirty="0">
                <a:solidFill>
                  <a:srgbClr val="000000"/>
                </a:solidFill>
                <a:effectLst/>
                <a:latin typeface="Gill Sans Nova Light" panose="020B0302020104020203" pitchFamily="34" charset="0"/>
              </a:rPr>
              <a:t>Both the Decision Tree and Random Forest models showed promising results in terms of predictive performance. However, after thorough evaluation, we found that the Random Forest model outperformed the Decision Tree model in terms of accuracy and generalization to unseen data.</a:t>
            </a:r>
          </a:p>
          <a:p>
            <a:pPr algn="l"/>
            <a:r>
              <a:rPr lang="en-GB" i="0" dirty="0">
                <a:solidFill>
                  <a:srgbClr val="000000"/>
                </a:solidFill>
                <a:effectLst/>
                <a:latin typeface="Gill Sans Nova Light" panose="020B0302020104020203" pitchFamily="34" charset="0"/>
              </a:rPr>
              <a:t>The Random Forest model achieved an accuracy of 0.968 on the test dataset, while the Decision Tree model achieved an accuracy of 0.964. This indicates that the Random Forest model was better able to capture the complex relationships between the input features and the target variable.</a:t>
            </a:r>
          </a:p>
          <a:p>
            <a:endParaRPr lang="en-US" dirty="0">
              <a:latin typeface="Gill Sans Nova Light" panose="020B0302020104020203" pitchFamily="34" charset="0"/>
            </a:endParaRPr>
          </a:p>
        </p:txBody>
      </p:sp>
    </p:spTree>
    <p:extLst>
      <p:ext uri="{BB962C8B-B14F-4D97-AF65-F5344CB8AC3E}">
        <p14:creationId xmlns:p14="http://schemas.microsoft.com/office/powerpoint/2010/main" val="56699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61A8-F366-F8C4-64A3-B7EA9129F1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7BA3C-69E1-E983-1A12-FA1F3B308A00}"/>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5" name="Table Placeholder 4">
            <a:extLst>
              <a:ext uri="{FF2B5EF4-FFF2-40B4-BE49-F238E27FC236}">
                <a16:creationId xmlns:a16="http://schemas.microsoft.com/office/drawing/2014/main" id="{FEBBD251-4EC7-FAAC-6349-4FB8CA601002}"/>
              </a:ext>
            </a:extLst>
          </p:cNvPr>
          <p:cNvSpPr>
            <a:spLocks noGrp="1"/>
          </p:cNvSpPr>
          <p:nvPr>
            <p:ph type="tbl" sz="quarter" idx="13"/>
          </p:nvPr>
        </p:nvSpPr>
        <p:spPr>
          <a:xfrm>
            <a:off x="83128" y="323273"/>
            <a:ext cx="11776364" cy="6465454"/>
          </a:xfrm>
        </p:spPr>
        <p:txBody>
          <a:bodyPr>
            <a:normAutofit fontScale="77500" lnSpcReduction="20000"/>
          </a:bodyPr>
          <a:lstStyle/>
          <a:p>
            <a:pPr algn="l"/>
            <a:r>
              <a:rPr lang="en-GB" sz="2000" b="0" i="0" dirty="0">
                <a:solidFill>
                  <a:srgbClr val="000000"/>
                </a:solidFill>
                <a:effectLst/>
                <a:latin typeface="Gill Sans Nova Light" panose="020B0302020104020203" pitchFamily="34" charset="0"/>
              </a:rPr>
              <a:t>Furthermore, we conducted feature importance analysis to identify the most influential features in predicting bankruptcy. The analysis revealed were the most important features which are given below in both models, highlighting their significance in determining the financial health of companies.</a:t>
            </a:r>
          </a:p>
          <a:p>
            <a:pPr marL="0" indent="0" algn="l">
              <a:buNone/>
            </a:pPr>
            <a:r>
              <a:rPr lang="en-GB" sz="2000" b="0" i="0" dirty="0">
                <a:solidFill>
                  <a:srgbClr val="000000"/>
                </a:solidFill>
                <a:effectLst/>
                <a:latin typeface="Gill Sans Nova Light" panose="020B0302020104020203" pitchFamily="34" charset="0"/>
              </a:rPr>
              <a:t>‘ Non-industry income and expenditure/revenue’, </a:t>
            </a:r>
          </a:p>
          <a:p>
            <a:pPr marL="0" indent="0" algn="l">
              <a:buNone/>
            </a:pPr>
            <a:r>
              <a:rPr lang="en-GB" sz="2000" b="0" i="0" dirty="0">
                <a:solidFill>
                  <a:srgbClr val="000000"/>
                </a:solidFill>
                <a:effectLst/>
                <a:latin typeface="Gill Sans Nova Light" panose="020B0302020104020203" pitchFamily="34" charset="0"/>
              </a:rPr>
              <a:t>' Interest-bearing debt interest rate’, </a:t>
            </a:r>
          </a:p>
          <a:p>
            <a:pPr marL="0" indent="0" algn="l">
              <a:buNone/>
            </a:pPr>
            <a:r>
              <a:rPr lang="en-GB" sz="2000" b="0" i="0" dirty="0">
                <a:solidFill>
                  <a:srgbClr val="000000"/>
                </a:solidFill>
                <a:effectLst/>
                <a:latin typeface="Gill Sans Nova Light" panose="020B0302020104020203" pitchFamily="34" charset="0"/>
              </a:rPr>
              <a:t>' Net Value Per Share (B)’, </a:t>
            </a:r>
          </a:p>
          <a:p>
            <a:pPr marL="0" indent="0" algn="l">
              <a:buNone/>
            </a:pPr>
            <a:r>
              <a:rPr lang="en-GB" sz="2000" b="0" i="0" dirty="0">
                <a:solidFill>
                  <a:srgbClr val="000000"/>
                </a:solidFill>
                <a:effectLst/>
                <a:latin typeface="Gill Sans Nova Light" panose="020B0302020104020203" pitchFamily="34" charset="0"/>
              </a:rPr>
              <a:t>' Persistent EPS in the Last Four Seasons’,</a:t>
            </a:r>
          </a:p>
          <a:p>
            <a:pPr marL="0" indent="0" algn="l">
              <a:buNone/>
            </a:pPr>
            <a:r>
              <a:rPr lang="en-GB" sz="2000" b="0" i="0" dirty="0">
                <a:solidFill>
                  <a:srgbClr val="000000"/>
                </a:solidFill>
                <a:effectLst/>
                <a:latin typeface="Gill Sans Nova Light" panose="020B0302020104020203" pitchFamily="34" charset="0"/>
              </a:rPr>
              <a:t>' Net Value Growth Rate’, </a:t>
            </a:r>
          </a:p>
          <a:p>
            <a:pPr marL="0" indent="0" algn="l">
              <a:buNone/>
            </a:pPr>
            <a:r>
              <a:rPr lang="en-GB" sz="2000" b="0" i="0" dirty="0">
                <a:solidFill>
                  <a:srgbClr val="000000"/>
                </a:solidFill>
                <a:effectLst/>
                <a:latin typeface="Gill Sans Nova Light" panose="020B0302020104020203" pitchFamily="34" charset="0"/>
              </a:rPr>
              <a:t>' Interest Expense Ratio’, </a:t>
            </a:r>
          </a:p>
          <a:p>
            <a:pPr marL="0" indent="0" algn="l">
              <a:buNone/>
            </a:pPr>
            <a:r>
              <a:rPr lang="en-GB" sz="2000" b="0" i="0" dirty="0">
                <a:solidFill>
                  <a:srgbClr val="000000"/>
                </a:solidFill>
                <a:effectLst/>
                <a:latin typeface="Gill Sans Nova Light" panose="020B0302020104020203" pitchFamily="34" charset="0"/>
              </a:rPr>
              <a:t>' Net worth/Assets', ' Borrowing dependency’, </a:t>
            </a:r>
          </a:p>
          <a:p>
            <a:pPr marL="0" indent="0" algn="l">
              <a:buNone/>
            </a:pPr>
            <a:r>
              <a:rPr lang="en-GB" sz="2000" b="0" i="0" dirty="0">
                <a:solidFill>
                  <a:srgbClr val="000000"/>
                </a:solidFill>
                <a:effectLst/>
                <a:latin typeface="Gill Sans Nova Light" panose="020B0302020104020203" pitchFamily="34" charset="0"/>
              </a:rPr>
              <a:t>' Net profit before tax/Paid-in capital’, </a:t>
            </a:r>
          </a:p>
          <a:p>
            <a:pPr marL="0" indent="0" algn="l">
              <a:buNone/>
            </a:pPr>
            <a:r>
              <a:rPr lang="en-GB" sz="2000" b="0" i="0" dirty="0">
                <a:solidFill>
                  <a:srgbClr val="000000"/>
                </a:solidFill>
                <a:effectLst/>
                <a:latin typeface="Gill Sans Nova Light" panose="020B0302020104020203" pitchFamily="34" charset="0"/>
              </a:rPr>
              <a:t>' Cash/Total Assets’, </a:t>
            </a:r>
          </a:p>
          <a:p>
            <a:pPr marL="0" indent="0" algn="l">
              <a:buNone/>
            </a:pPr>
            <a:r>
              <a:rPr lang="en-GB" sz="2000" b="0" i="0" dirty="0">
                <a:solidFill>
                  <a:srgbClr val="000000"/>
                </a:solidFill>
                <a:effectLst/>
                <a:latin typeface="Gill Sans Nova Light" panose="020B0302020104020203" pitchFamily="34" charset="0"/>
              </a:rPr>
              <a:t>' Net Income to Total Assets’, </a:t>
            </a:r>
          </a:p>
          <a:p>
            <a:pPr marL="0" indent="0" algn="l">
              <a:buNone/>
            </a:pPr>
            <a:r>
              <a:rPr lang="en-GB" sz="2000" b="0" i="0" dirty="0">
                <a:solidFill>
                  <a:srgbClr val="000000"/>
                </a:solidFill>
                <a:effectLst/>
                <a:latin typeface="Gill Sans Nova Light" panose="020B0302020104020203" pitchFamily="34" charset="0"/>
              </a:rPr>
              <a:t>' No-credit Interval’, </a:t>
            </a:r>
          </a:p>
          <a:p>
            <a:pPr marL="0" indent="0" algn="l">
              <a:buNone/>
            </a:pPr>
            <a:r>
              <a:rPr lang="en-GB" sz="2000" b="0" i="0" dirty="0">
                <a:solidFill>
                  <a:srgbClr val="000000"/>
                </a:solidFill>
                <a:effectLst/>
                <a:latin typeface="Gill Sans Nova Light" panose="020B0302020104020203" pitchFamily="34" charset="0"/>
              </a:rPr>
              <a:t>' Net Income to Stockholder's Equity’, </a:t>
            </a:r>
          </a:p>
          <a:p>
            <a:pPr marL="0" indent="0" algn="l">
              <a:buNone/>
            </a:pPr>
            <a:r>
              <a:rPr lang="en-GB" sz="2000" b="0" i="0" dirty="0">
                <a:solidFill>
                  <a:srgbClr val="000000"/>
                </a:solidFill>
                <a:effectLst/>
                <a:latin typeface="Gill Sans Nova Light" panose="020B0302020104020203" pitchFamily="34" charset="0"/>
              </a:rPr>
              <a:t>' Degree of Financial Leverage (DFL)’, </a:t>
            </a:r>
          </a:p>
          <a:p>
            <a:pPr marL="0" indent="0" algn="l">
              <a:buNone/>
            </a:pPr>
            <a:r>
              <a:rPr lang="en-GB" sz="2000" b="0" i="0" dirty="0">
                <a:solidFill>
                  <a:srgbClr val="000000"/>
                </a:solidFill>
                <a:effectLst/>
                <a:latin typeface="Gill Sans Nova Light" panose="020B0302020104020203" pitchFamily="34" charset="0"/>
              </a:rPr>
              <a:t>' Equity to Liability’</a:t>
            </a:r>
          </a:p>
          <a:p>
            <a:pPr marL="0" indent="0" algn="l">
              <a:buNone/>
            </a:pPr>
            <a:endParaRPr lang="en-GB" sz="2000" b="0" i="0" dirty="0">
              <a:solidFill>
                <a:srgbClr val="000000"/>
              </a:solidFill>
              <a:effectLst/>
              <a:latin typeface="Gill Sans Nova Light" panose="020B0302020104020203" pitchFamily="34" charset="0"/>
            </a:endParaRPr>
          </a:p>
          <a:p>
            <a:pPr algn="l"/>
            <a:r>
              <a:rPr lang="en-GB" sz="2000" b="0" i="0" dirty="0">
                <a:solidFill>
                  <a:srgbClr val="000000"/>
                </a:solidFill>
                <a:effectLst/>
                <a:latin typeface="Gill Sans Nova Light" panose="020B0302020104020203" pitchFamily="34" charset="0"/>
              </a:rPr>
              <a:t>Overall, the results of this project demonstrate the effectiveness of machine learning techniques in predicting bankruptcy and provide valuable insights for stakeholders, such as investors and financial institutions, in assessing the risk associated with potential investments.</a:t>
            </a:r>
          </a:p>
        </p:txBody>
      </p:sp>
    </p:spTree>
    <p:extLst>
      <p:ext uri="{BB962C8B-B14F-4D97-AF65-F5344CB8AC3E}">
        <p14:creationId xmlns:p14="http://schemas.microsoft.com/office/powerpoint/2010/main" val="219643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1910136" y="476731"/>
            <a:ext cx="5528217" cy="105912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7337213" y="5104791"/>
            <a:ext cx="4586933" cy="1656227"/>
          </a:xfrm>
        </p:spPr>
        <p:txBody>
          <a:bodyPr bIns="0">
            <a:normAutofit/>
          </a:bodyPr>
          <a:lstStyle/>
          <a:p>
            <a:r>
              <a:rPr lang="en-US" dirty="0"/>
              <a:t>Sai Chaitanya Kumar</a:t>
            </a:r>
          </a:p>
          <a:p>
            <a:r>
              <a:rPr lang="en-US" dirty="0"/>
              <a:t>8463925133</a:t>
            </a:r>
          </a:p>
          <a:p>
            <a:r>
              <a:rPr lang="en-US" dirty="0"/>
              <a:t>saichaitanyakumar2012@gmail.com​</a:t>
            </a:r>
          </a:p>
        </p:txBody>
      </p:sp>
      <p:sp>
        <p:nvSpPr>
          <p:cNvPr id="5" name="TextBox 4">
            <a:extLst>
              <a:ext uri="{FF2B5EF4-FFF2-40B4-BE49-F238E27FC236}">
                <a16:creationId xmlns:a16="http://schemas.microsoft.com/office/drawing/2014/main" id="{E7E198FC-1F39-C665-69DA-FB5751D95F75}"/>
              </a:ext>
            </a:extLst>
          </p:cNvPr>
          <p:cNvSpPr txBox="1"/>
          <p:nvPr/>
        </p:nvSpPr>
        <p:spPr>
          <a:xfrm>
            <a:off x="2835564" y="1829357"/>
            <a:ext cx="8562109" cy="1200329"/>
          </a:xfrm>
          <a:prstGeom prst="rect">
            <a:avLst/>
          </a:prstGeom>
          <a:noFill/>
        </p:spPr>
        <p:txBody>
          <a:bodyPr wrap="square">
            <a:spAutoFit/>
          </a:bodyPr>
          <a:lstStyle/>
          <a:p>
            <a:r>
              <a:rPr lang="en-GB" b="0" i="0" dirty="0">
                <a:solidFill>
                  <a:schemeClr val="tx2">
                    <a:lumMod val="90000"/>
                  </a:schemeClr>
                </a:solidFill>
                <a:effectLst/>
                <a:latin typeface="Gill Sans Nova Light" panose="020B0302020104020203" pitchFamily="34" charset="0"/>
              </a:rPr>
              <a:t>In future work, we could explore additional feature engineering techniques, fine-tuning of hyperparameters, and alternative algorithms to further improve the predictive performance of the models.</a:t>
            </a:r>
          </a:p>
          <a:p>
            <a:endParaRPr lang="en-US" dirty="0">
              <a:solidFill>
                <a:schemeClr val="tx2">
                  <a:lumMod val="90000"/>
                </a:schemeClr>
              </a:solidFill>
              <a:latin typeface="Gill Sans Nova Light" panose="020B0302020104020203" pitchFamily="34" charset="0"/>
            </a:endParaRPr>
          </a:p>
        </p:txBody>
      </p:sp>
      <p:sp>
        <p:nvSpPr>
          <p:cNvPr id="7" name="TextBox 6">
            <a:extLst>
              <a:ext uri="{FF2B5EF4-FFF2-40B4-BE49-F238E27FC236}">
                <a16:creationId xmlns:a16="http://schemas.microsoft.com/office/drawing/2014/main" id="{7AC88073-6F96-3197-D609-F9DF7BCF518D}"/>
              </a:ext>
            </a:extLst>
          </p:cNvPr>
          <p:cNvSpPr txBox="1"/>
          <p:nvPr/>
        </p:nvSpPr>
        <p:spPr>
          <a:xfrm>
            <a:off x="3879272" y="2964628"/>
            <a:ext cx="8155709" cy="646331"/>
          </a:xfrm>
          <a:prstGeom prst="rect">
            <a:avLst/>
          </a:prstGeom>
          <a:noFill/>
        </p:spPr>
        <p:txBody>
          <a:bodyPr wrap="square">
            <a:spAutoFit/>
          </a:bodyPr>
          <a:lstStyle/>
          <a:p>
            <a:pPr algn="l"/>
            <a:r>
              <a:rPr lang="en-GB" i="0" dirty="0">
                <a:solidFill>
                  <a:schemeClr val="tx2">
                    <a:lumMod val="90000"/>
                  </a:schemeClr>
                </a:solidFill>
                <a:effectLst/>
                <a:latin typeface="Gill Sans Nova Light" panose="020B0302020104020203" pitchFamily="34" charset="0"/>
              </a:rPr>
              <a:t>Feel free to customize this conclusion based on your specific results and findings from your project.</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305993" y="660358"/>
            <a:ext cx="8005156" cy="5537284"/>
          </a:xfrm>
        </p:spPr>
        <p:txBody>
          <a:bodyPr>
            <a:normAutofit/>
          </a:bodyPr>
          <a:lstStyle/>
          <a:p>
            <a:r>
              <a:rPr lang="en-US" sz="4800" b="0" cap="none" dirty="0">
                <a:solidFill>
                  <a:srgbClr val="FFC000"/>
                </a:solidFill>
                <a:latin typeface="Arial Black"/>
                <a:ea typeface="Arial Black"/>
                <a:cs typeface="Arial Black"/>
                <a:sym typeface="Arial Black"/>
              </a:rPr>
              <a:t>Goal &amp; Objectives</a:t>
            </a:r>
            <a:br>
              <a:rPr lang="en-US" sz="4800" b="0" cap="none" dirty="0">
                <a:solidFill>
                  <a:schemeClr val="accent1"/>
                </a:solidFill>
                <a:latin typeface="Arial Black"/>
                <a:ea typeface="Arial Black"/>
                <a:cs typeface="Arial Black"/>
                <a:sym typeface="Arial Black"/>
              </a:rPr>
            </a:br>
            <a:br>
              <a:rPr lang="en-US" sz="4800" b="0" cap="none" dirty="0">
                <a:solidFill>
                  <a:schemeClr val="accent1"/>
                </a:solidFill>
                <a:latin typeface="Arial Black"/>
                <a:ea typeface="Arial Black"/>
                <a:cs typeface="Arial Black"/>
                <a:sym typeface="Arial Black"/>
              </a:rPr>
            </a:br>
            <a:r>
              <a:rPr lang="en-GB" sz="1800" cap="none" dirty="0">
                <a:solidFill>
                  <a:schemeClr val="tx2">
                    <a:lumMod val="90000"/>
                  </a:schemeClr>
                </a:solidFill>
                <a:latin typeface="Gill Sans Nova Light" panose="020B0302020104020203" pitchFamily="34" charset="0"/>
                <a:ea typeface="Arial"/>
                <a:cs typeface="Arial"/>
                <a:sym typeface="Arial"/>
              </a:rPr>
              <a:t>You need to use machine learning algorithms and aim to analyse these financial attributes and build a predictive model that can classify companies as either financially healthy or at risk of bankruptcy. By leveraging historical financial data and company performance metrics, this model will help investors, financial analysts, and stakeholders identify early warning signs of financial distress and make informed decisions to mitigate risks</a:t>
            </a:r>
            <a:r>
              <a:rPr lang="en-GB" sz="4800" cap="none" dirty="0">
                <a:solidFill>
                  <a:schemeClr val="tx2">
                    <a:lumMod val="90000"/>
                  </a:schemeClr>
                </a:solidFill>
                <a:latin typeface="Gill Sans Nova Light" panose="020B0302020104020203" pitchFamily="34" charset="0"/>
                <a:ea typeface="Arial"/>
                <a:cs typeface="Arial"/>
                <a:sym typeface="Arial"/>
              </a:rPr>
              <a:t>.</a:t>
            </a:r>
            <a:br>
              <a:rPr lang="en-GB" sz="4800" cap="none" dirty="0">
                <a:solidFill>
                  <a:srgbClr val="0D0D0D"/>
                </a:solidFill>
                <a:latin typeface="Gill Sans Nova Light" panose="020B0302020104020203" pitchFamily="34" charset="0"/>
                <a:ea typeface="Arial"/>
                <a:cs typeface="Arial"/>
                <a:sym typeface="Arial"/>
              </a:rPr>
            </a:br>
            <a:endParaRPr lang="en-US" dirty="0">
              <a:latin typeface="Gill Sans Nova Light" panose="020B0302020104020203" pitchFamily="34" charset="0"/>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59666" y="225505"/>
            <a:ext cx="7612780" cy="1066400"/>
          </a:xfrm>
        </p:spPr>
        <p:txBody>
          <a:bodyPr>
            <a:normAutofit/>
          </a:bodyPr>
          <a:lstStyle/>
          <a:p>
            <a:r>
              <a:rPr lang="en-US" sz="3600" dirty="0"/>
              <a:t>Import the require libraries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BD16A4-DE0D-FD6B-CABE-311B7C00469F}"/>
              </a:ext>
            </a:extLst>
          </p:cNvPr>
          <p:cNvPicPr>
            <a:picLocks noChangeAspect="1"/>
          </p:cNvPicPr>
          <p:nvPr/>
        </p:nvPicPr>
        <p:blipFill>
          <a:blip r:embed="rId4"/>
          <a:stretch>
            <a:fillRect/>
          </a:stretch>
        </p:blipFill>
        <p:spPr>
          <a:xfrm>
            <a:off x="4359666" y="1899116"/>
            <a:ext cx="7512436" cy="4343623"/>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85355" y="543773"/>
            <a:ext cx="9866540" cy="1358140"/>
          </a:xfrm>
        </p:spPr>
        <p:txBody>
          <a:bodyPr anchor="t">
            <a:normAutofit/>
          </a:bodyPr>
          <a:lstStyle/>
          <a:p>
            <a:r>
              <a:rPr lang="en-US" sz="2800" dirty="0"/>
              <a:t>Import the data given and checking the shape and </a:t>
            </a:r>
            <a:br>
              <a:rPr lang="en-US" sz="2800" dirty="0"/>
            </a:br>
            <a:r>
              <a:rPr lang="en-US" sz="2800" dirty="0"/>
              <a:t>first 5 columns</a:t>
            </a:r>
          </a:p>
        </p:txBody>
      </p:sp>
      <p:pic>
        <p:nvPicPr>
          <p:cNvPr id="8" name="Picture 7" descr="A screenshot of a computer&#10;&#10;Description automatically generated">
            <a:extLst>
              <a:ext uri="{FF2B5EF4-FFF2-40B4-BE49-F238E27FC236}">
                <a16:creationId xmlns:a16="http://schemas.microsoft.com/office/drawing/2014/main" id="{1B2170F3-0A1D-6890-FB57-B92090DC2501}"/>
              </a:ext>
            </a:extLst>
          </p:cNvPr>
          <p:cNvPicPr>
            <a:picLocks noChangeAspect="1"/>
          </p:cNvPicPr>
          <p:nvPr/>
        </p:nvPicPr>
        <p:blipFill>
          <a:blip r:embed="rId3"/>
          <a:stretch>
            <a:fillRect/>
          </a:stretch>
        </p:blipFill>
        <p:spPr>
          <a:xfrm>
            <a:off x="1678409" y="2424419"/>
            <a:ext cx="9972528" cy="4012709"/>
          </a:xfrm>
          <a:prstGeom prst="rect">
            <a:avLst/>
          </a:prstGeom>
          <a:noFill/>
        </p:spPr>
      </p:pic>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61148" y="80773"/>
            <a:ext cx="9389288" cy="1362456"/>
          </a:xfrm>
        </p:spPr>
        <p:txBody>
          <a:bodyPr anchor="t">
            <a:normAutofit/>
          </a:bodyPr>
          <a:lstStyle/>
          <a:p>
            <a:r>
              <a:rPr lang="en-US" dirty="0"/>
              <a:t>checking the null values and data type info</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8" name="Picture 7">
            <a:extLst>
              <a:ext uri="{FF2B5EF4-FFF2-40B4-BE49-F238E27FC236}">
                <a16:creationId xmlns:a16="http://schemas.microsoft.com/office/drawing/2014/main" id="{8ABAF080-57A4-BBC8-B9BF-97B9F13FB2CC}"/>
              </a:ext>
            </a:extLst>
          </p:cNvPr>
          <p:cNvPicPr>
            <a:picLocks noChangeAspect="1"/>
          </p:cNvPicPr>
          <p:nvPr/>
        </p:nvPicPr>
        <p:blipFill>
          <a:blip r:embed="rId3"/>
          <a:stretch>
            <a:fillRect/>
          </a:stretch>
        </p:blipFill>
        <p:spPr>
          <a:xfrm>
            <a:off x="572876" y="1490123"/>
            <a:ext cx="7493552" cy="3934114"/>
          </a:xfrm>
          <a:prstGeom prst="rect">
            <a:avLst/>
          </a:prstGeom>
          <a:noFill/>
        </p:spPr>
      </p:pic>
      <p:sp>
        <p:nvSpPr>
          <p:cNvPr id="13" name="Content Placeholder 4">
            <a:extLst>
              <a:ext uri="{FF2B5EF4-FFF2-40B4-BE49-F238E27FC236}">
                <a16:creationId xmlns:a16="http://schemas.microsoft.com/office/drawing/2014/main" id="{94FD4634-011E-17B5-63C5-56104693327F}"/>
              </a:ext>
            </a:extLst>
          </p:cNvPr>
          <p:cNvSpPr>
            <a:spLocks noGrp="1"/>
          </p:cNvSpPr>
          <p:nvPr>
            <p:ph sz="half" idx="15"/>
          </p:nvPr>
        </p:nvSpPr>
        <p:spPr>
          <a:xfrm>
            <a:off x="1291399" y="6015736"/>
            <a:ext cx="9831896" cy="681228"/>
          </a:xfrm>
        </p:spPr>
        <p:txBody>
          <a:bodyPr/>
          <a:lstStyle/>
          <a:p>
            <a:r>
              <a:rPr lang="en-IN" dirty="0"/>
              <a:t>Seems that there is no null values, and all the columns are float and int data type</a:t>
            </a:r>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77453" y="80772"/>
            <a:ext cx="10745842" cy="1362456"/>
          </a:xfrm>
        </p:spPr>
        <p:txBody>
          <a:bodyPr/>
          <a:lstStyle/>
          <a:p>
            <a:r>
              <a:rPr lang="en-US" dirty="0"/>
              <a:t>Duplicate vales and Graph on Target variable​</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163227" y="2590800"/>
            <a:ext cx="4998361" cy="1595306"/>
          </a:xfrm>
        </p:spPr>
        <p:txBody>
          <a:bodyPr vert="horz" lIns="91440" tIns="45720" rIns="91440" bIns="45720" rtlCol="0" anchor="t">
            <a:noAutofit/>
          </a:bodyPr>
          <a:lstStyle/>
          <a:p>
            <a:r>
              <a:rPr lang="en-US" sz="1600" dirty="0"/>
              <a:t>1. No Duplicate values in dataset</a:t>
            </a:r>
          </a:p>
          <a:p>
            <a:endParaRPr lang="en-US" sz="1600" dirty="0"/>
          </a:p>
          <a:p>
            <a:r>
              <a:rPr lang="en-US" sz="1600" dirty="0"/>
              <a:t>2. Pie graph shows the target contains 96.8% of  Not Bankrupt data and only 3.2% of Bankrupt data.</a:t>
            </a:r>
          </a:p>
          <a:p>
            <a:endParaRPr lang="en-US" sz="16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1" name="Picture 10">
            <a:extLst>
              <a:ext uri="{FF2B5EF4-FFF2-40B4-BE49-F238E27FC236}">
                <a16:creationId xmlns:a16="http://schemas.microsoft.com/office/drawing/2014/main" id="{64E8BEDB-B698-5A54-29A3-EC187E29B65B}"/>
              </a:ext>
            </a:extLst>
          </p:cNvPr>
          <p:cNvPicPr>
            <a:picLocks noChangeAspect="1"/>
          </p:cNvPicPr>
          <p:nvPr/>
        </p:nvPicPr>
        <p:blipFill>
          <a:blip r:embed="rId3"/>
          <a:stretch>
            <a:fillRect/>
          </a:stretch>
        </p:blipFill>
        <p:spPr>
          <a:xfrm>
            <a:off x="512915" y="1443228"/>
            <a:ext cx="4514850" cy="5090882"/>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C88A-7C2E-E367-86F7-38EB2CEA430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FADD46-8754-7FC9-B953-B45C5BB163D2}"/>
              </a:ext>
            </a:extLst>
          </p:cNvPr>
          <p:cNvSpPr>
            <a:spLocks noGrp="1"/>
          </p:cNvSpPr>
          <p:nvPr>
            <p:ph type="title"/>
          </p:nvPr>
        </p:nvSpPr>
        <p:spPr>
          <a:xfrm>
            <a:off x="377453" y="80772"/>
            <a:ext cx="10745842" cy="1362456"/>
          </a:xfrm>
        </p:spPr>
        <p:txBody>
          <a:bodyPr>
            <a:normAutofit/>
          </a:bodyPr>
          <a:lstStyle/>
          <a:p>
            <a:pPr algn="l"/>
            <a:r>
              <a:rPr lang="en-GB" b="1" i="0" dirty="0">
                <a:solidFill>
                  <a:schemeClr val="accent1">
                    <a:lumMod val="75000"/>
                  </a:schemeClr>
                </a:solidFill>
                <a:effectLst/>
                <a:latin typeface="Helvetica Neue"/>
              </a:rPr>
              <a:t>Analysis of </a:t>
            </a:r>
            <a:br>
              <a:rPr lang="en-GB" b="1" i="0" dirty="0">
                <a:solidFill>
                  <a:schemeClr val="accent1">
                    <a:lumMod val="75000"/>
                  </a:schemeClr>
                </a:solidFill>
                <a:effectLst/>
                <a:latin typeface="Helvetica Neue"/>
              </a:rPr>
            </a:br>
            <a:r>
              <a:rPr lang="en-GB" b="1" i="0" dirty="0">
                <a:solidFill>
                  <a:schemeClr val="accent1">
                    <a:lumMod val="75000"/>
                  </a:schemeClr>
                </a:solidFill>
                <a:effectLst/>
                <a:latin typeface="Helvetica Neue"/>
              </a:rPr>
              <a:t>Liability Assets of a company</a:t>
            </a:r>
          </a:p>
        </p:txBody>
      </p:sp>
      <p:sp>
        <p:nvSpPr>
          <p:cNvPr id="8" name="Content Placeholder 7">
            <a:extLst>
              <a:ext uri="{FF2B5EF4-FFF2-40B4-BE49-F238E27FC236}">
                <a16:creationId xmlns:a16="http://schemas.microsoft.com/office/drawing/2014/main" id="{AFEB1C48-A131-53DB-3898-934CA9E91EB4}"/>
              </a:ext>
            </a:extLst>
          </p:cNvPr>
          <p:cNvSpPr>
            <a:spLocks noGrp="1"/>
          </p:cNvSpPr>
          <p:nvPr>
            <p:ph sz="half" idx="15"/>
          </p:nvPr>
        </p:nvSpPr>
        <p:spPr>
          <a:xfrm>
            <a:off x="5163227" y="2590799"/>
            <a:ext cx="5960068" cy="3205993"/>
          </a:xfrm>
        </p:spPr>
        <p:txBody>
          <a:bodyPr vert="horz" lIns="91440" tIns="45720" rIns="91440" bIns="45720" rtlCol="0" anchor="t">
            <a:noAutofit/>
          </a:bodyPr>
          <a:lstStyle/>
          <a:p>
            <a:pPr algn="l"/>
            <a:r>
              <a:rPr lang="en-GB" b="1" i="0" dirty="0">
                <a:solidFill>
                  <a:srgbClr val="000000"/>
                </a:solidFill>
                <a:effectLst/>
                <a:latin typeface="Gill Sans Nova Light" panose="020F0502020204030204" pitchFamily="34" charset="0"/>
              </a:rPr>
              <a:t>The "Liability-Assets" flag denotes the status of an organization, where if the total liability is more that total assets, the flagged value will be 1, else the value is 0. A majority number of times, organizations/company's assets are more than their liabilities.</a:t>
            </a:r>
          </a:p>
          <a:p>
            <a:pPr algn="l"/>
            <a:r>
              <a:rPr lang="en-GB" b="1" i="0" dirty="0">
                <a:solidFill>
                  <a:srgbClr val="000000"/>
                </a:solidFill>
                <a:effectLst/>
                <a:latin typeface="Gill Sans Nova Light" panose="020F0502020204030204" pitchFamily="34" charset="0"/>
              </a:rPr>
              <a:t>Assets are the items your company owns that can provide future economic benefit. Liabilities are what you owe other parties. In short, assets put money in your pocket, and liabilities take money out!</a:t>
            </a:r>
          </a:p>
        </p:txBody>
      </p:sp>
      <p:sp>
        <p:nvSpPr>
          <p:cNvPr id="7" name="Slide Number Placeholder 6">
            <a:extLst>
              <a:ext uri="{FF2B5EF4-FFF2-40B4-BE49-F238E27FC236}">
                <a16:creationId xmlns:a16="http://schemas.microsoft.com/office/drawing/2014/main" id="{AC7D6EAF-0FD1-AADA-C7A3-6348F80A9523}"/>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3" name="Picture 2">
            <a:extLst>
              <a:ext uri="{FF2B5EF4-FFF2-40B4-BE49-F238E27FC236}">
                <a16:creationId xmlns:a16="http://schemas.microsoft.com/office/drawing/2014/main" id="{EEEF2D0D-4CAA-12B1-D75C-59C62F61CA8C}"/>
              </a:ext>
            </a:extLst>
          </p:cNvPr>
          <p:cNvPicPr>
            <a:picLocks noChangeAspect="1"/>
          </p:cNvPicPr>
          <p:nvPr/>
        </p:nvPicPr>
        <p:blipFill>
          <a:blip r:embed="rId3"/>
          <a:stretch>
            <a:fillRect/>
          </a:stretch>
        </p:blipFill>
        <p:spPr>
          <a:xfrm>
            <a:off x="377453" y="2016215"/>
            <a:ext cx="4667490" cy="4040636"/>
          </a:xfrm>
          <a:prstGeom prst="rect">
            <a:avLst/>
          </a:prstGeom>
        </p:spPr>
      </p:pic>
    </p:spTree>
    <p:extLst>
      <p:ext uri="{BB962C8B-B14F-4D97-AF65-F5344CB8AC3E}">
        <p14:creationId xmlns:p14="http://schemas.microsoft.com/office/powerpoint/2010/main" val="19435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C543-124B-40AE-9A84-F4294B87AC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F3F0AF-F014-E0EF-6AC2-76AD7CABA4F0}"/>
              </a:ext>
            </a:extLst>
          </p:cNvPr>
          <p:cNvSpPr>
            <a:spLocks noGrp="1"/>
          </p:cNvSpPr>
          <p:nvPr>
            <p:ph type="title"/>
          </p:nvPr>
        </p:nvSpPr>
        <p:spPr>
          <a:xfrm>
            <a:off x="377453" y="80772"/>
            <a:ext cx="10745842" cy="1362456"/>
          </a:xfrm>
        </p:spPr>
        <p:txBody>
          <a:bodyPr>
            <a:normAutofit/>
          </a:bodyPr>
          <a:lstStyle/>
          <a:p>
            <a:pPr algn="l"/>
            <a:r>
              <a:rPr lang="en-GB" b="1" i="0" dirty="0">
                <a:solidFill>
                  <a:schemeClr val="accent1">
                    <a:lumMod val="75000"/>
                  </a:schemeClr>
                </a:solidFill>
                <a:effectLst/>
                <a:latin typeface="Helvetica Neue"/>
              </a:rPr>
              <a:t>Analysis of </a:t>
            </a:r>
            <a:br>
              <a:rPr lang="en-GB" b="1" i="0" dirty="0">
                <a:solidFill>
                  <a:schemeClr val="accent1">
                    <a:lumMod val="75000"/>
                  </a:schemeClr>
                </a:solidFill>
                <a:effectLst/>
                <a:latin typeface="Helvetica Neue"/>
              </a:rPr>
            </a:br>
            <a:r>
              <a:rPr lang="en-GB" b="1" i="0" dirty="0">
                <a:solidFill>
                  <a:schemeClr val="accent1">
                    <a:lumMod val="75000"/>
                  </a:schemeClr>
                </a:solidFill>
                <a:effectLst/>
                <a:latin typeface="Helvetica Neue"/>
              </a:rPr>
              <a:t>Liability - Assets with Bankrupt.</a:t>
            </a:r>
          </a:p>
        </p:txBody>
      </p:sp>
      <p:sp>
        <p:nvSpPr>
          <p:cNvPr id="8" name="Content Placeholder 7">
            <a:extLst>
              <a:ext uri="{FF2B5EF4-FFF2-40B4-BE49-F238E27FC236}">
                <a16:creationId xmlns:a16="http://schemas.microsoft.com/office/drawing/2014/main" id="{6E601ECD-A8F8-BDCD-97D9-5910FBD2A7E3}"/>
              </a:ext>
            </a:extLst>
          </p:cNvPr>
          <p:cNvSpPr>
            <a:spLocks noGrp="1"/>
          </p:cNvSpPr>
          <p:nvPr>
            <p:ph sz="half" idx="15"/>
          </p:nvPr>
        </p:nvSpPr>
        <p:spPr>
          <a:xfrm>
            <a:off x="5163227" y="2590799"/>
            <a:ext cx="5960068" cy="3205993"/>
          </a:xfrm>
        </p:spPr>
        <p:txBody>
          <a:bodyPr vert="horz" lIns="91440" tIns="45720" rIns="91440" bIns="45720" rtlCol="0" anchor="t">
            <a:noAutofit/>
          </a:bodyPr>
          <a:lstStyle/>
          <a:p>
            <a:pPr algn="l"/>
            <a:r>
              <a:rPr lang="en-GB" b="1" i="0" dirty="0">
                <a:solidFill>
                  <a:srgbClr val="000000"/>
                </a:solidFill>
                <a:effectLst/>
                <a:latin typeface="Gill Sans Nova Light" panose="020B0302020104020203" pitchFamily="34" charset="0"/>
              </a:rPr>
              <a:t>On the above graph we can observe: </a:t>
            </a:r>
          </a:p>
          <a:p>
            <a:pPr algn="l"/>
            <a:endParaRPr lang="en-GB" b="1" dirty="0">
              <a:solidFill>
                <a:srgbClr val="000000"/>
              </a:solidFill>
              <a:latin typeface="Gill Sans Nova Light" panose="020B0302020104020203" pitchFamily="34" charset="0"/>
            </a:endParaRPr>
          </a:p>
          <a:p>
            <a:pPr algn="l"/>
            <a:r>
              <a:rPr lang="en-GB" b="1" i="0" dirty="0">
                <a:solidFill>
                  <a:srgbClr val="000000"/>
                </a:solidFill>
                <a:effectLst/>
                <a:latin typeface="Gill Sans Nova Light" panose="020B0302020104020203" pitchFamily="34" charset="0"/>
              </a:rPr>
              <a:t>A small portion of organizations suffers bankruptcy, although more assets than their liabilities.</a:t>
            </a:r>
          </a:p>
        </p:txBody>
      </p:sp>
      <p:sp>
        <p:nvSpPr>
          <p:cNvPr id="7" name="Slide Number Placeholder 6">
            <a:extLst>
              <a:ext uri="{FF2B5EF4-FFF2-40B4-BE49-F238E27FC236}">
                <a16:creationId xmlns:a16="http://schemas.microsoft.com/office/drawing/2014/main" id="{F2C3320E-23D3-47A8-447C-C4E67F684992}"/>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Picture 4">
            <a:extLst>
              <a:ext uri="{FF2B5EF4-FFF2-40B4-BE49-F238E27FC236}">
                <a16:creationId xmlns:a16="http://schemas.microsoft.com/office/drawing/2014/main" id="{AF1F5312-B116-4FF5-E9DC-70CB1921D53F}"/>
              </a:ext>
            </a:extLst>
          </p:cNvPr>
          <p:cNvPicPr>
            <a:picLocks noChangeAspect="1"/>
          </p:cNvPicPr>
          <p:nvPr/>
        </p:nvPicPr>
        <p:blipFill>
          <a:blip r:embed="rId3"/>
          <a:stretch>
            <a:fillRect/>
          </a:stretch>
        </p:blipFill>
        <p:spPr>
          <a:xfrm>
            <a:off x="364673" y="1950007"/>
            <a:ext cx="4540483" cy="4106844"/>
          </a:xfrm>
          <a:prstGeom prst="rect">
            <a:avLst/>
          </a:prstGeom>
        </p:spPr>
      </p:pic>
    </p:spTree>
    <p:extLst>
      <p:ext uri="{BB962C8B-B14F-4D97-AF65-F5344CB8AC3E}">
        <p14:creationId xmlns:p14="http://schemas.microsoft.com/office/powerpoint/2010/main" val="1180115947"/>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{AACE0CD1-851B-4D95-AED9-29D453B86DFD}tf33968143_win32</Template>
  <TotalTime>112</TotalTime>
  <Words>1079</Words>
  <Application>Microsoft Office PowerPoint</Application>
  <PresentationFormat>Widescreen</PresentationFormat>
  <Paragraphs>119</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Avenir Next LT Pro</vt:lpstr>
      <vt:lpstr>Calibri</vt:lpstr>
      <vt:lpstr>Gill Sans Nova Light</vt:lpstr>
      <vt:lpstr>Helvetica Neue</vt:lpstr>
      <vt:lpstr>Twentieth Century</vt:lpstr>
      <vt:lpstr>Custom</vt:lpstr>
      <vt:lpstr>Company Bankruptcy Prediction Classification   presentation</vt:lpstr>
      <vt:lpstr>Agenda</vt:lpstr>
      <vt:lpstr>Goal &amp; Objectives  You need to use machine learning algorithms and aim to analyse these financial attributes and build a predictive model that can classify companies as either financially healthy or at risk of bankruptcy. By leveraging historical financial data and company performance metrics, this model will help investors, financial analysts, and stakeholders identify early warning signs of financial distress and make informed decisions to mitigate risks. </vt:lpstr>
      <vt:lpstr>Import the require libraries</vt:lpstr>
      <vt:lpstr>Import the data given and checking the shape and  first 5 columns</vt:lpstr>
      <vt:lpstr>checking the null values and data type info</vt:lpstr>
      <vt:lpstr>Duplicate vales and Graph on Target variable​</vt:lpstr>
      <vt:lpstr>Analysis of  Liability Assets of a company</vt:lpstr>
      <vt:lpstr>Analysis of  Liability - Assets with Bankrupt.</vt:lpstr>
      <vt:lpstr>Data is symmetric or   not symmetric</vt:lpstr>
      <vt:lpstr>variation in the  data distribution</vt:lpstr>
      <vt:lpstr>correlated attributes  Categorical - Numerical variables</vt:lpstr>
      <vt:lpstr>Feature engineering</vt:lpstr>
      <vt:lpstr>PowerPoint Presentation</vt:lpstr>
      <vt:lpstr>Columns Manipulation</vt:lpstr>
      <vt:lpstr>Getting Column's importance</vt:lpstr>
      <vt:lpstr>ML Model Implementation</vt:lpstr>
      <vt:lpstr>Data splitting and scaling</vt:lpstr>
      <vt:lpstr>Decision Tree Classifier</vt:lpstr>
      <vt:lpstr>Random Forest Classifier</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Bankruptcy Prediction Classification   presentation</dc:title>
  <dc:creator>Sai Chaitanya Kumar</dc:creator>
  <cp:lastModifiedBy>Sai Chaitanya Kumar</cp:lastModifiedBy>
  <cp:revision>1</cp:revision>
  <dcterms:created xsi:type="dcterms:W3CDTF">2024-04-15T02:55:22Z</dcterms:created>
  <dcterms:modified xsi:type="dcterms:W3CDTF">2024-04-15T04:47:44Z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